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2" r:id="rId3"/>
    <p:sldId id="263" r:id="rId4"/>
    <p:sldId id="264" r:id="rId5"/>
    <p:sldId id="266" r:id="rId6"/>
    <p:sldId id="276" r:id="rId7"/>
    <p:sldId id="273" r:id="rId8"/>
    <p:sldId id="275" r:id="rId9"/>
    <p:sldId id="278" r:id="rId10"/>
    <p:sldId id="277" r:id="rId11"/>
    <p:sldId id="279" r:id="rId12"/>
    <p:sldId id="280" r:id="rId13"/>
    <p:sldId id="281" r:id="rId14"/>
    <p:sldId id="26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shmi Pradeep" initials="RP" lastIdx="1" clrIdx="0">
    <p:extLst>
      <p:ext uri="{19B8F6BF-5375-455C-9EA6-DF929625EA0E}">
        <p15:presenceInfo xmlns:p15="http://schemas.microsoft.com/office/powerpoint/2012/main" userId="45da7c23a9b5af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85" d="100"/>
          <a:sy n="85" d="100"/>
        </p:scale>
        <p:origin x="581" y="62"/>
      </p:cViewPr>
      <p:guideLst>
        <p:guide orient="horz" pos="4008"/>
        <p:guide pos="3840"/>
        <p:guide orient="horz" pos="576"/>
        <p:guide orient="horz" pos="2232"/>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11/17/2022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11/17/2022</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11/17/2022</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web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191004" y="2034129"/>
            <a:ext cx="5842239" cy="769441"/>
          </a:xfrm>
          <a:prstGeom prst="rect">
            <a:avLst/>
          </a:prstGeom>
          <a:noFill/>
        </p:spPr>
        <p:txBody>
          <a:bodyPr wrap="square" rtlCol="0" anchor="ctr">
            <a:spAutoFit/>
          </a:bodyPr>
          <a:lstStyle/>
          <a:p>
            <a:r>
              <a:rPr lang="en-US" sz="4400" b="1" dirty="0">
                <a:latin typeface="+mj-lt"/>
              </a:rPr>
              <a:t>SIMPLE TEXT EDITOR</a:t>
            </a:r>
          </a:p>
        </p:txBody>
      </p:sp>
      <p:sp>
        <p:nvSpPr>
          <p:cNvPr id="14" name="TextBox 13">
            <a:extLst>
              <a:ext uri="{FF2B5EF4-FFF2-40B4-BE49-F238E27FC236}">
                <a16:creationId xmlns:a16="http://schemas.microsoft.com/office/drawing/2014/main" id="{EF7CFD82-E86B-4261-9469-377E92B8D299}"/>
              </a:ext>
            </a:extLst>
          </p:cNvPr>
          <p:cNvSpPr txBox="1"/>
          <p:nvPr/>
        </p:nvSpPr>
        <p:spPr>
          <a:xfrm>
            <a:off x="302342" y="3750169"/>
            <a:ext cx="6083300" cy="1231106"/>
          </a:xfrm>
          <a:prstGeom prst="rect">
            <a:avLst/>
          </a:prstGeom>
          <a:noFill/>
        </p:spPr>
        <p:txBody>
          <a:bodyPr wrap="square" lIns="0" tIns="0" rIns="0" bIns="0" rtlCol="0">
            <a:spAutoFit/>
          </a:bodyPr>
          <a:lstStyle/>
          <a:p>
            <a:r>
              <a:rPr lang="en-US" sz="2000" b="1" dirty="0"/>
              <a:t>Team Members:</a:t>
            </a:r>
          </a:p>
          <a:p>
            <a:pPr marL="342900" indent="-342900">
              <a:buSzPct val="75000"/>
              <a:buFont typeface="Wingdings" panose="05000000000000000000" pitchFamily="2" charset="2"/>
              <a:buChar char="q"/>
            </a:pPr>
            <a:r>
              <a:rPr lang="en-US" sz="2000" b="1" dirty="0"/>
              <a:t>Rashmi K R 	 	PES2UG20CS266</a:t>
            </a:r>
          </a:p>
          <a:p>
            <a:pPr marL="342900" indent="-342900">
              <a:buSzPct val="75000"/>
              <a:buFont typeface="Wingdings" panose="05000000000000000000" pitchFamily="2" charset="2"/>
              <a:buChar char="q"/>
            </a:pPr>
            <a:r>
              <a:rPr lang="en-US" sz="2000" b="1" dirty="0"/>
              <a:t>Reshmi Pradeep 	PES2UG20CS270</a:t>
            </a:r>
          </a:p>
          <a:p>
            <a:pPr marL="342900" indent="-342900">
              <a:buSzPct val="75000"/>
              <a:buFont typeface="Wingdings" panose="05000000000000000000" pitchFamily="2" charset="2"/>
              <a:buChar char="q"/>
            </a:pPr>
            <a:r>
              <a:rPr lang="en-US" sz="2000" b="1" dirty="0"/>
              <a:t>Rimzim Sanghvi 	PES2UG20CS273</a:t>
            </a: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1028" name="Picture 4" descr="Information Technology Photos, Download Free Information Technology Stock  Photos &amp; HD Images">
            <a:extLst>
              <a:ext uri="{FF2B5EF4-FFF2-40B4-BE49-F238E27FC236}">
                <a16:creationId xmlns:a16="http://schemas.microsoft.com/office/drawing/2014/main" id="{2223768E-D9DA-80DD-1781-845CD3EA9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628882"/>
            <a:ext cx="4762500" cy="4431836"/>
          </a:xfrm>
          <a:prstGeom prst="diamond">
            <a:avLst/>
          </a:prstGeom>
          <a:extLst>
            <a:ext uri="{909E8E84-426E-40DD-AFC4-6F175D3DCCD1}">
              <a14:hiddenFill xmlns:a14="http://schemas.microsoft.com/office/drawing/2010/main">
                <a:solidFill>
                  <a:srgbClr val="FFFFFF"/>
                </a:solidFill>
              </a14:hiddenFill>
            </a:ext>
          </a:extLst>
        </p:spPr>
      </p:pic>
      <p:sp>
        <p:nvSpPr>
          <p:cNvPr id="11" name="Diamond 10">
            <a:extLst>
              <a:ext uri="{FF2B5EF4-FFF2-40B4-BE49-F238E27FC236}">
                <a16:creationId xmlns:a16="http://schemas.microsoft.com/office/drawing/2014/main" id="{F98AFC32-7F02-43CB-8485-44B6B2E13FCA}"/>
              </a:ext>
            </a:extLst>
          </p:cNvPr>
          <p:cNvSpPr/>
          <p:nvPr/>
        </p:nvSpPr>
        <p:spPr>
          <a:xfrm>
            <a:off x="6311899" y="68258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73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42889"/>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759253" y="-783910"/>
            <a:ext cx="338189" cy="25441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3">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6" y="297400"/>
            <a:ext cx="1972535" cy="369332"/>
          </a:xfrm>
          <a:prstGeom prst="rect">
            <a:avLst/>
          </a:prstGeom>
          <a:noFill/>
        </p:spPr>
        <p:txBody>
          <a:bodyPr wrap="square" rtlCol="0">
            <a:spAutoFit/>
          </a:bodyPr>
          <a:lstStyle/>
          <a:p>
            <a:r>
              <a:rPr lang="en-US" dirty="0">
                <a:solidFill>
                  <a:schemeClr val="bg1"/>
                </a:solidFill>
              </a:rPr>
              <a:t>Formatting a file</a:t>
            </a:r>
            <a:endParaRPr lang="en-IN" dirty="0">
              <a:solidFill>
                <a:schemeClr val="bg1"/>
              </a:solidFill>
            </a:endParaRPr>
          </a:p>
        </p:txBody>
      </p:sp>
      <p:pic>
        <p:nvPicPr>
          <p:cNvPr id="5" name="Picture 4">
            <a:extLst>
              <a:ext uri="{FF2B5EF4-FFF2-40B4-BE49-F238E27FC236}">
                <a16:creationId xmlns:a16="http://schemas.microsoft.com/office/drawing/2014/main" id="{12087F9E-DB6A-FCF8-6051-7E01AB65FC57}"/>
              </a:ext>
            </a:extLst>
          </p:cNvPr>
          <p:cNvPicPr>
            <a:picLocks noChangeAspect="1"/>
          </p:cNvPicPr>
          <p:nvPr/>
        </p:nvPicPr>
        <p:blipFill rotWithShape="1">
          <a:blip r:embed="rId2"/>
          <a:srcRect r="16000"/>
          <a:stretch/>
        </p:blipFill>
        <p:spPr>
          <a:xfrm>
            <a:off x="6902927" y="796894"/>
            <a:ext cx="4813944" cy="1991126"/>
          </a:xfrm>
          <a:prstGeom prst="rect">
            <a:avLst/>
          </a:prstGeom>
        </p:spPr>
      </p:pic>
      <p:pic>
        <p:nvPicPr>
          <p:cNvPr id="10" name="Picture 9">
            <a:extLst>
              <a:ext uri="{FF2B5EF4-FFF2-40B4-BE49-F238E27FC236}">
                <a16:creationId xmlns:a16="http://schemas.microsoft.com/office/drawing/2014/main" id="{85A64750-41AC-5098-480D-2266C4A0F567}"/>
              </a:ext>
            </a:extLst>
          </p:cNvPr>
          <p:cNvPicPr>
            <a:picLocks noChangeAspect="1"/>
          </p:cNvPicPr>
          <p:nvPr/>
        </p:nvPicPr>
        <p:blipFill rotWithShape="1">
          <a:blip r:embed="rId3"/>
          <a:srcRect l="1105"/>
          <a:stretch/>
        </p:blipFill>
        <p:spPr>
          <a:xfrm>
            <a:off x="757286" y="805860"/>
            <a:ext cx="4689766" cy="1982160"/>
          </a:xfrm>
          <a:prstGeom prst="rect">
            <a:avLst/>
          </a:prstGeom>
        </p:spPr>
      </p:pic>
      <p:sp>
        <p:nvSpPr>
          <p:cNvPr id="12" name="TextBox 11">
            <a:extLst>
              <a:ext uri="{FF2B5EF4-FFF2-40B4-BE49-F238E27FC236}">
                <a16:creationId xmlns:a16="http://schemas.microsoft.com/office/drawing/2014/main" id="{CF1FD834-8080-C105-F1D8-6EB0A37D1F98}"/>
              </a:ext>
            </a:extLst>
          </p:cNvPr>
          <p:cNvSpPr txBox="1"/>
          <p:nvPr/>
        </p:nvSpPr>
        <p:spPr>
          <a:xfrm>
            <a:off x="5585116" y="2326340"/>
            <a:ext cx="1210236" cy="369332"/>
          </a:xfrm>
          <a:prstGeom prst="rect">
            <a:avLst/>
          </a:prstGeom>
          <a:noFill/>
        </p:spPr>
        <p:txBody>
          <a:bodyPr wrap="square" rtlCol="0">
            <a:spAutoFit/>
          </a:bodyPr>
          <a:lstStyle/>
          <a:p>
            <a:r>
              <a:rPr lang="en-US" dirty="0">
                <a:solidFill>
                  <a:schemeClr val="accent3">
                    <a:lumMod val="60000"/>
                    <a:lumOff val="40000"/>
                  </a:schemeClr>
                </a:solidFill>
                <a:latin typeface="Times New Roman" panose="02020603050405020304" pitchFamily="18" charset="0"/>
                <a:cs typeface="Times New Roman" panose="02020603050405020304" pitchFamily="18" charset="0"/>
              </a:rPr>
              <a:t>Ctrl + B</a:t>
            </a:r>
            <a:endParaRPr lang="en-IN" dirty="0">
              <a:solidFill>
                <a:schemeClr val="accent3">
                  <a:lumMod val="60000"/>
                  <a:lumOff val="40000"/>
                </a:schemeClr>
              </a:solidFill>
              <a:latin typeface="Times New Roman" panose="02020603050405020304" pitchFamily="18" charset="0"/>
              <a:cs typeface="Times New Roman" panose="02020603050405020304" pitchFamily="18" charset="0"/>
            </a:endParaRPr>
          </a:p>
        </p:txBody>
      </p:sp>
      <p:sp>
        <p:nvSpPr>
          <p:cNvPr id="13" name="Arrow: Chevron 12">
            <a:extLst>
              <a:ext uri="{FF2B5EF4-FFF2-40B4-BE49-F238E27FC236}">
                <a16:creationId xmlns:a16="http://schemas.microsoft.com/office/drawing/2014/main" id="{B9C80C67-7983-0891-C605-3E1C01E44EE8}"/>
              </a:ext>
            </a:extLst>
          </p:cNvPr>
          <p:cNvSpPr/>
          <p:nvPr/>
        </p:nvSpPr>
        <p:spPr>
          <a:xfrm>
            <a:off x="5704423" y="2695672"/>
            <a:ext cx="779929" cy="733328"/>
          </a:xfrm>
          <a:prstGeom prst="chevron">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lt1"/>
              </a:solidFill>
            </a:endParaRPr>
          </a:p>
        </p:txBody>
      </p:sp>
      <p:pic>
        <p:nvPicPr>
          <p:cNvPr id="15" name="Picture 14">
            <a:extLst>
              <a:ext uri="{FF2B5EF4-FFF2-40B4-BE49-F238E27FC236}">
                <a16:creationId xmlns:a16="http://schemas.microsoft.com/office/drawing/2014/main" id="{CFB86AB7-DD2B-D300-C302-2699E48426C9}"/>
              </a:ext>
            </a:extLst>
          </p:cNvPr>
          <p:cNvPicPr>
            <a:picLocks noChangeAspect="1"/>
          </p:cNvPicPr>
          <p:nvPr/>
        </p:nvPicPr>
        <p:blipFill>
          <a:blip r:embed="rId4"/>
          <a:stretch>
            <a:fillRect/>
          </a:stretch>
        </p:blipFill>
        <p:spPr>
          <a:xfrm>
            <a:off x="742950" y="2989645"/>
            <a:ext cx="4689766" cy="3823529"/>
          </a:xfrm>
          <a:prstGeom prst="rect">
            <a:avLst/>
          </a:prstGeom>
        </p:spPr>
      </p:pic>
      <p:pic>
        <p:nvPicPr>
          <p:cNvPr id="21" name="Picture 20">
            <a:extLst>
              <a:ext uri="{FF2B5EF4-FFF2-40B4-BE49-F238E27FC236}">
                <a16:creationId xmlns:a16="http://schemas.microsoft.com/office/drawing/2014/main" id="{BFD0F6E7-5DB8-3479-B8D2-E67E54782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8161" y="2971713"/>
            <a:ext cx="4788710" cy="3868355"/>
          </a:xfrm>
          <a:prstGeom prst="rect">
            <a:avLst/>
          </a:prstGeom>
        </p:spPr>
      </p:pic>
      <p:cxnSp>
        <p:nvCxnSpPr>
          <p:cNvPr id="23" name="Straight Connector 22">
            <a:extLst>
              <a:ext uri="{FF2B5EF4-FFF2-40B4-BE49-F238E27FC236}">
                <a16:creationId xmlns:a16="http://schemas.microsoft.com/office/drawing/2014/main" id="{225251D1-F293-EEB6-36D1-C1EE80BAD1DA}"/>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A93761-684A-10F8-2AD1-D8FBB72EF896}"/>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0675BC-B847-DC74-086C-D0E1149D88FA}"/>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4"/>
                                        </p:tgtEl>
                                      </p:cBhvr>
                                    </p:animEffect>
                                    <p:animScale>
                                      <p:cBhvr>
                                        <p:cTn id="13" dur="250" autoRev="1" fill="hold"/>
                                        <p:tgtEl>
                                          <p:spTgt spid="2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6"/>
                                        </p:tgtEl>
                                      </p:cBhvr>
                                    </p:animEffect>
                                    <p:animScale>
                                      <p:cBhvr>
                                        <p:cTn id="16" dur="250" autoRev="1" fill="hold"/>
                                        <p:tgtEl>
                                          <p:spTgt spid="36"/>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animBg="1"/>
      <p:bldP spid="36" grpId="0"/>
      <p:bldP spid="12" grpId="0"/>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15995"/>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878432" y="-894124"/>
            <a:ext cx="338189" cy="2782465"/>
          </a:xfrm>
          <a:prstGeom prst="roundRect">
            <a:avLst>
              <a:gd name="adj" fmla="val 5000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6" y="306363"/>
            <a:ext cx="1972535" cy="369332"/>
          </a:xfrm>
          <a:prstGeom prst="rect">
            <a:avLst/>
          </a:prstGeom>
          <a:noFill/>
        </p:spPr>
        <p:txBody>
          <a:bodyPr wrap="square" rtlCol="0">
            <a:spAutoFit/>
          </a:bodyPr>
          <a:lstStyle/>
          <a:p>
            <a:r>
              <a:rPr lang="en-US" dirty="0">
                <a:solidFill>
                  <a:schemeClr val="bg1"/>
                </a:solidFill>
              </a:rPr>
              <a:t>Syntax Highlighting</a:t>
            </a:r>
            <a:endParaRPr lang="en-IN" dirty="0">
              <a:solidFill>
                <a:schemeClr val="bg1"/>
              </a:solidFill>
            </a:endParaRPr>
          </a:p>
        </p:txBody>
      </p:sp>
      <p:pic>
        <p:nvPicPr>
          <p:cNvPr id="12" name="Picture 11">
            <a:extLst>
              <a:ext uri="{FF2B5EF4-FFF2-40B4-BE49-F238E27FC236}">
                <a16:creationId xmlns:a16="http://schemas.microsoft.com/office/drawing/2014/main" id="{0AF991F7-FDD2-7158-D898-87B1B1D02A43}"/>
              </a:ext>
            </a:extLst>
          </p:cNvPr>
          <p:cNvPicPr>
            <a:picLocks noChangeAspect="1"/>
          </p:cNvPicPr>
          <p:nvPr/>
        </p:nvPicPr>
        <p:blipFill>
          <a:blip r:embed="rId2"/>
          <a:stretch>
            <a:fillRect/>
          </a:stretch>
        </p:blipFill>
        <p:spPr>
          <a:xfrm>
            <a:off x="690563" y="970137"/>
            <a:ext cx="4501026" cy="1907533"/>
          </a:xfrm>
          <a:prstGeom prst="rect">
            <a:avLst/>
          </a:prstGeom>
        </p:spPr>
      </p:pic>
      <p:pic>
        <p:nvPicPr>
          <p:cNvPr id="14" name="Picture 13">
            <a:extLst>
              <a:ext uri="{FF2B5EF4-FFF2-40B4-BE49-F238E27FC236}">
                <a16:creationId xmlns:a16="http://schemas.microsoft.com/office/drawing/2014/main" id="{634CE9A3-19E8-E929-FD0C-075D9E701AB3}"/>
              </a:ext>
            </a:extLst>
          </p:cNvPr>
          <p:cNvPicPr>
            <a:picLocks noChangeAspect="1"/>
          </p:cNvPicPr>
          <p:nvPr/>
        </p:nvPicPr>
        <p:blipFill>
          <a:blip r:embed="rId3"/>
          <a:stretch>
            <a:fillRect/>
          </a:stretch>
        </p:blipFill>
        <p:spPr>
          <a:xfrm>
            <a:off x="3433545" y="2337888"/>
            <a:ext cx="4501026" cy="2994522"/>
          </a:xfrm>
          <a:prstGeom prst="rect">
            <a:avLst/>
          </a:prstGeom>
        </p:spPr>
      </p:pic>
      <p:pic>
        <p:nvPicPr>
          <p:cNvPr id="16" name="Picture 15">
            <a:extLst>
              <a:ext uri="{FF2B5EF4-FFF2-40B4-BE49-F238E27FC236}">
                <a16:creationId xmlns:a16="http://schemas.microsoft.com/office/drawing/2014/main" id="{EB9132B5-0B94-66C8-56C1-4316990FCFE9}"/>
              </a:ext>
            </a:extLst>
          </p:cNvPr>
          <p:cNvPicPr>
            <a:picLocks noChangeAspect="1"/>
          </p:cNvPicPr>
          <p:nvPr/>
        </p:nvPicPr>
        <p:blipFill>
          <a:blip r:embed="rId4"/>
          <a:stretch>
            <a:fillRect/>
          </a:stretch>
        </p:blipFill>
        <p:spPr>
          <a:xfrm>
            <a:off x="7035255" y="4412565"/>
            <a:ext cx="4935143" cy="2221317"/>
          </a:xfrm>
          <a:prstGeom prst="rect">
            <a:avLst/>
          </a:prstGeom>
        </p:spPr>
      </p:pic>
      <p:sp>
        <p:nvSpPr>
          <p:cNvPr id="17" name="Arrow: Curved Down 16">
            <a:extLst>
              <a:ext uri="{FF2B5EF4-FFF2-40B4-BE49-F238E27FC236}">
                <a16:creationId xmlns:a16="http://schemas.microsoft.com/office/drawing/2014/main" id="{2A57F250-0F25-2157-893F-8135B061AAB2}"/>
              </a:ext>
            </a:extLst>
          </p:cNvPr>
          <p:cNvSpPr/>
          <p:nvPr/>
        </p:nvSpPr>
        <p:spPr>
          <a:xfrm rot="2583638">
            <a:off x="7927263" y="3463289"/>
            <a:ext cx="1568824" cy="743719"/>
          </a:xfrm>
          <a:prstGeom prst="curvedDownArrow">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Arrow: Curved Down 17">
            <a:extLst>
              <a:ext uri="{FF2B5EF4-FFF2-40B4-BE49-F238E27FC236}">
                <a16:creationId xmlns:a16="http://schemas.microsoft.com/office/drawing/2014/main" id="{2F1C35CF-0D5F-CE75-4212-4710E393E8B5}"/>
              </a:ext>
            </a:extLst>
          </p:cNvPr>
          <p:cNvSpPr/>
          <p:nvPr/>
        </p:nvSpPr>
        <p:spPr>
          <a:xfrm rot="2583638">
            <a:off x="5246766" y="1449515"/>
            <a:ext cx="1568824" cy="806823"/>
          </a:xfrm>
          <a:prstGeom prst="curvedDownArrow">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9" name="Straight Connector 18">
            <a:extLst>
              <a:ext uri="{FF2B5EF4-FFF2-40B4-BE49-F238E27FC236}">
                <a16:creationId xmlns:a16="http://schemas.microsoft.com/office/drawing/2014/main" id="{E871AE16-1FE1-CD79-8BC6-3961DE0207E1}"/>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D305CC-0A8E-A5F4-C289-6A5688AF9606}"/>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75F5E8-75E9-CCD6-C8EA-D9F563D99FAD}"/>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10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4"/>
                                        </p:tgtEl>
                                      </p:cBhvr>
                                    </p:animEffect>
                                    <p:animScale>
                                      <p:cBhvr>
                                        <p:cTn id="16" dur="250" autoRev="1" fill="hold"/>
                                        <p:tgtEl>
                                          <p:spTgt spid="24"/>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6"/>
                                        </p:tgtEl>
                                      </p:cBhvr>
                                    </p:animEffect>
                                    <p:animScale>
                                      <p:cBhvr>
                                        <p:cTn id="19" dur="250" autoRev="1" fill="hold"/>
                                        <p:tgtEl>
                                          <p:spTgt spid="36"/>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19"/>
                                        </p:tgtEl>
                                      </p:cBhvr>
                                    </p:animEffect>
                                    <p:animScale>
                                      <p:cBhvr>
                                        <p:cTn id="22" dur="250" autoRev="1" fill="hold"/>
                                        <p:tgtEl>
                                          <p:spTgt spid="1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2" grpId="0" animBg="1"/>
      <p:bldP spid="24" grpId="0" animBg="1"/>
      <p:bldP spid="36" grpId="0"/>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42889"/>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2247829" y="-1272490"/>
            <a:ext cx="338189" cy="3521259"/>
          </a:xfrm>
          <a:prstGeom prst="roundRect">
            <a:avLst>
              <a:gd name="adj" fmla="val 50000"/>
            </a:avLst>
          </a:prstGeom>
          <a:solidFill>
            <a:schemeClr val="accent1">
              <a:lumMod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1">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6" y="279469"/>
            <a:ext cx="2474558" cy="369332"/>
          </a:xfrm>
          <a:prstGeom prst="rect">
            <a:avLst/>
          </a:prstGeom>
          <a:noFill/>
        </p:spPr>
        <p:txBody>
          <a:bodyPr wrap="square" rtlCol="0">
            <a:spAutoFit/>
          </a:bodyPr>
          <a:lstStyle/>
          <a:p>
            <a:r>
              <a:rPr lang="en-US" dirty="0">
                <a:solidFill>
                  <a:schemeClr val="bg1"/>
                </a:solidFill>
              </a:rPr>
              <a:t>Executing a program file</a:t>
            </a:r>
            <a:endParaRPr lang="en-IN" dirty="0">
              <a:solidFill>
                <a:schemeClr val="bg1"/>
              </a:solidFill>
            </a:endParaRPr>
          </a:p>
        </p:txBody>
      </p:sp>
      <p:pic>
        <p:nvPicPr>
          <p:cNvPr id="10" name="Picture 9">
            <a:extLst>
              <a:ext uri="{FF2B5EF4-FFF2-40B4-BE49-F238E27FC236}">
                <a16:creationId xmlns:a16="http://schemas.microsoft.com/office/drawing/2014/main" id="{AE52552E-CB87-1783-A3CC-75839D8EA312}"/>
              </a:ext>
            </a:extLst>
          </p:cNvPr>
          <p:cNvPicPr>
            <a:picLocks noChangeAspect="1"/>
          </p:cNvPicPr>
          <p:nvPr/>
        </p:nvPicPr>
        <p:blipFill>
          <a:blip r:embed="rId2"/>
          <a:stretch>
            <a:fillRect/>
          </a:stretch>
        </p:blipFill>
        <p:spPr>
          <a:xfrm>
            <a:off x="656293" y="804375"/>
            <a:ext cx="5976073" cy="2734286"/>
          </a:xfrm>
          <a:prstGeom prst="rect">
            <a:avLst/>
          </a:prstGeom>
        </p:spPr>
      </p:pic>
      <p:pic>
        <p:nvPicPr>
          <p:cNvPr id="12" name="Picture 11">
            <a:extLst>
              <a:ext uri="{FF2B5EF4-FFF2-40B4-BE49-F238E27FC236}">
                <a16:creationId xmlns:a16="http://schemas.microsoft.com/office/drawing/2014/main" id="{BF192857-C337-8724-236A-2475901BD326}"/>
              </a:ext>
            </a:extLst>
          </p:cNvPr>
          <p:cNvPicPr>
            <a:picLocks noChangeAspect="1"/>
          </p:cNvPicPr>
          <p:nvPr/>
        </p:nvPicPr>
        <p:blipFill>
          <a:blip r:embed="rId3"/>
          <a:stretch>
            <a:fillRect/>
          </a:stretch>
        </p:blipFill>
        <p:spPr>
          <a:xfrm>
            <a:off x="5880847" y="2993949"/>
            <a:ext cx="6194612" cy="3805764"/>
          </a:xfrm>
          <a:prstGeom prst="rect">
            <a:avLst/>
          </a:prstGeom>
        </p:spPr>
      </p:pic>
      <p:cxnSp>
        <p:nvCxnSpPr>
          <p:cNvPr id="13" name="Straight Connector 12">
            <a:extLst>
              <a:ext uri="{FF2B5EF4-FFF2-40B4-BE49-F238E27FC236}">
                <a16:creationId xmlns:a16="http://schemas.microsoft.com/office/drawing/2014/main" id="{0A89A0F5-DAF7-A926-6615-248121ED77E6}"/>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CDD597-BAC4-AF88-3CC4-7A6C91ED93C5}"/>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232EC4-E439-BB96-25C6-D68C2FDD95E7}"/>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36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4"/>
                                        </p:tgtEl>
                                      </p:cBhvr>
                                    </p:animEffect>
                                    <p:animScale>
                                      <p:cBhvr>
                                        <p:cTn id="13" dur="250" autoRev="1" fill="hold"/>
                                        <p:tgtEl>
                                          <p:spTgt spid="2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6"/>
                                        </p:tgtEl>
                                      </p:cBhvr>
                                    </p:animEffect>
                                    <p:animScale>
                                      <p:cBhvr>
                                        <p:cTn id="16" dur="250" autoRev="1" fill="hold"/>
                                        <p:tgtEl>
                                          <p:spTgt spid="36"/>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4" grpId="0" animBg="1"/>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42889"/>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2476429" y="-1501091"/>
            <a:ext cx="338189" cy="3978459"/>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3">
              <a:lumMod val="40000"/>
              <a:lumOff val="6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5" y="279469"/>
            <a:ext cx="3030369" cy="369332"/>
          </a:xfrm>
          <a:prstGeom prst="rect">
            <a:avLst/>
          </a:prstGeom>
          <a:noFill/>
        </p:spPr>
        <p:txBody>
          <a:bodyPr wrap="square" rtlCol="0">
            <a:spAutoFit/>
          </a:bodyPr>
          <a:lstStyle/>
          <a:p>
            <a:r>
              <a:rPr lang="en-US" dirty="0">
                <a:solidFill>
                  <a:schemeClr val="bg1"/>
                </a:solidFill>
              </a:rPr>
              <a:t>Exiting Text Editor/ Closing file</a:t>
            </a:r>
            <a:endParaRPr lang="en-IN" dirty="0">
              <a:solidFill>
                <a:schemeClr val="bg1"/>
              </a:solidFill>
            </a:endParaRPr>
          </a:p>
        </p:txBody>
      </p:sp>
      <p:cxnSp>
        <p:nvCxnSpPr>
          <p:cNvPr id="13" name="Straight Connector 12">
            <a:extLst>
              <a:ext uri="{FF2B5EF4-FFF2-40B4-BE49-F238E27FC236}">
                <a16:creationId xmlns:a16="http://schemas.microsoft.com/office/drawing/2014/main" id="{0A89A0F5-DAF7-A926-6615-248121ED77E6}"/>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CDD597-BAC4-AF88-3CC4-7A6C91ED93C5}"/>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3232EC4-E439-BB96-25C6-D68C2FDD95E7}"/>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C2815A-F08D-9CD3-6924-DFD734C032E6}"/>
              </a:ext>
            </a:extLst>
          </p:cNvPr>
          <p:cNvPicPr>
            <a:picLocks noChangeAspect="1"/>
          </p:cNvPicPr>
          <p:nvPr/>
        </p:nvPicPr>
        <p:blipFill>
          <a:blip r:embed="rId2"/>
          <a:stretch>
            <a:fillRect/>
          </a:stretch>
        </p:blipFill>
        <p:spPr>
          <a:xfrm>
            <a:off x="690563" y="1009599"/>
            <a:ext cx="4912378" cy="2870870"/>
          </a:xfrm>
          <a:prstGeom prst="rect">
            <a:avLst/>
          </a:prstGeom>
        </p:spPr>
      </p:pic>
      <p:pic>
        <p:nvPicPr>
          <p:cNvPr id="11" name="Picture 10">
            <a:extLst>
              <a:ext uri="{FF2B5EF4-FFF2-40B4-BE49-F238E27FC236}">
                <a16:creationId xmlns:a16="http://schemas.microsoft.com/office/drawing/2014/main" id="{F32437C4-EEAC-866C-3689-96D6493A770B}"/>
              </a:ext>
            </a:extLst>
          </p:cNvPr>
          <p:cNvPicPr>
            <a:picLocks noChangeAspect="1"/>
          </p:cNvPicPr>
          <p:nvPr/>
        </p:nvPicPr>
        <p:blipFill>
          <a:blip r:embed="rId3"/>
          <a:stretch>
            <a:fillRect/>
          </a:stretch>
        </p:blipFill>
        <p:spPr>
          <a:xfrm>
            <a:off x="4948377" y="2855132"/>
            <a:ext cx="6898341" cy="3866343"/>
          </a:xfrm>
          <a:prstGeom prst="rect">
            <a:avLst/>
          </a:prstGeom>
        </p:spPr>
      </p:pic>
    </p:spTree>
    <p:extLst>
      <p:ext uri="{BB962C8B-B14F-4D97-AF65-F5344CB8AC3E}">
        <p14:creationId xmlns:p14="http://schemas.microsoft.com/office/powerpoint/2010/main" val="335763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2" grpId="0" animBg="1"/>
      <p:bldP spid="24"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cxnSp>
        <p:nvCxnSpPr>
          <p:cNvPr id="95" name="Straight Connector 94">
            <a:extLst>
              <a:ext uri="{FF2B5EF4-FFF2-40B4-BE49-F238E27FC236}">
                <a16:creationId xmlns:a16="http://schemas.microsoft.com/office/drawing/2014/main" id="{20CD3299-E7BA-4828-991C-4669B8F22AC5}"/>
              </a:ext>
            </a:extLst>
          </p:cNvPr>
          <p:cNvCxnSpPr/>
          <p:nvPr/>
        </p:nvCxnSpPr>
        <p:spPr>
          <a:xfrm>
            <a:off x="4172185" y="3035495"/>
            <a:ext cx="4912459" cy="0"/>
          </a:xfrm>
          <a:prstGeom prst="lin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75CD53-6108-481A-A31F-305A2B59F755}"/>
              </a:ext>
            </a:extLst>
          </p:cNvPr>
          <p:cNvSpPr txBox="1"/>
          <p:nvPr/>
        </p:nvSpPr>
        <p:spPr>
          <a:xfrm>
            <a:off x="5163569" y="2269357"/>
            <a:ext cx="2929690" cy="553998"/>
          </a:xfrm>
          <a:prstGeom prst="rect">
            <a:avLst/>
          </a:prstGeom>
          <a:noFill/>
        </p:spPr>
        <p:txBody>
          <a:bodyPr wrap="square" lIns="0" tIns="0" rIns="0" bIns="0" rtlCol="0" anchor="t">
            <a:spAutoFit/>
          </a:bodyPr>
          <a:lstStyle/>
          <a:p>
            <a:r>
              <a:rPr lang="en-US" sz="3600" dirty="0">
                <a:latin typeface="+mj-lt"/>
              </a:rPr>
              <a:t>CONCLUSION</a:t>
            </a:r>
          </a:p>
        </p:txBody>
      </p:sp>
      <p:sp>
        <p:nvSpPr>
          <p:cNvPr id="11" name="Rectangle 10">
            <a:extLst>
              <a:ext uri="{FF2B5EF4-FFF2-40B4-BE49-F238E27FC236}">
                <a16:creationId xmlns:a16="http://schemas.microsoft.com/office/drawing/2014/main" id="{177EB124-CE7C-4645-B84D-B125C8F3F54C}"/>
              </a:ext>
            </a:extLst>
          </p:cNvPr>
          <p:cNvSpPr/>
          <p:nvPr/>
        </p:nvSpPr>
        <p:spPr>
          <a:xfrm>
            <a:off x="1822961" y="3709549"/>
            <a:ext cx="9408862" cy="1477328"/>
          </a:xfrm>
          <a:prstGeom prst="rect">
            <a:avLst/>
          </a:prstGeom>
        </p:spPr>
        <p:txBody>
          <a:bodyPr wrap="square" lIns="0" tIns="0" rIns="0" bIns="0">
            <a:spAutoFit/>
          </a:bodyPr>
          <a:lstStyle/>
          <a:p>
            <a:pPr algn="just"/>
            <a:r>
              <a:rPr lang="en-US" sz="2400" dirty="0">
                <a:solidFill>
                  <a:srgbClr val="000000"/>
                </a:solidFill>
              </a:rPr>
              <a:t>The software application is created with a pleasing layout which includes all the basic functionalities such as editing, formatting and handling data in files. It is useful for anyone who wishes to take notes or code with ease with an interactive user interface and customizable themes. </a:t>
            </a:r>
            <a:endParaRPr lang="en-US" sz="2400" dirty="0"/>
          </a:p>
        </p:txBody>
      </p:sp>
      <p:grpSp>
        <p:nvGrpSpPr>
          <p:cNvPr id="12" name="Group 11">
            <a:extLst>
              <a:ext uri="{FF2B5EF4-FFF2-40B4-BE49-F238E27FC236}">
                <a16:creationId xmlns:a16="http://schemas.microsoft.com/office/drawing/2014/main" id="{575326F3-7210-4070-8501-BDFE478314E2}"/>
              </a:ext>
            </a:extLst>
          </p:cNvPr>
          <p:cNvGrpSpPr/>
          <p:nvPr/>
        </p:nvGrpSpPr>
        <p:grpSpPr>
          <a:xfrm>
            <a:off x="1485900" y="1450562"/>
            <a:ext cx="2886583" cy="2138743"/>
            <a:chOff x="694817" y="1114149"/>
            <a:chExt cx="2886583" cy="2138743"/>
          </a:xfrm>
        </p:grpSpPr>
        <p:pic>
          <p:nvPicPr>
            <p:cNvPr id="121" name="Picture 120">
              <a:extLst>
                <a:ext uri="{FF2B5EF4-FFF2-40B4-BE49-F238E27FC236}">
                  <a16:creationId xmlns:a16="http://schemas.microsoft.com/office/drawing/2014/main" id="{B535FBE3-3CEA-48E1-9A73-21021F8C8D4A}"/>
                </a:ext>
              </a:extLst>
            </p:cNvPr>
            <p:cNvPicPr>
              <a:picLocks noChangeAspect="1"/>
            </p:cNvPicPr>
            <p:nvPr/>
          </p:nvPicPr>
          <p:blipFill>
            <a:blip r:embed="rId2" cstate="screen">
              <a:extLst>
                <a:ext uri="{28A0092B-C50C-407E-A947-70E740481C1C}">
                  <a14:useLocalDpi xmlns:a14="http://schemas.microsoft.com/office/drawing/2010/main"/>
                </a:ext>
              </a:extLst>
            </a:blip>
            <a:srcRect l="11189" t="2494" r="38510" b="4521"/>
            <a:stretch>
              <a:fillRect/>
            </a:stretch>
          </p:blipFill>
          <p:spPr>
            <a:xfrm>
              <a:off x="694817"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pic>
          <p:nvPicPr>
            <p:cNvPr id="123" name="Picture 122">
              <a:extLst>
                <a:ext uri="{FF2B5EF4-FFF2-40B4-BE49-F238E27FC236}">
                  <a16:creationId xmlns:a16="http://schemas.microsoft.com/office/drawing/2014/main" id="{AFA2DF01-8A41-421C-A104-B7A68F2371B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4518" t="2494" r="15181" b="4521"/>
            <a:stretch/>
          </p:blipFill>
          <p:spPr>
            <a:xfrm>
              <a:off x="1590005" y="1114149"/>
              <a:ext cx="1991395" cy="1991395"/>
            </a:xfrm>
            <a:custGeom>
              <a:avLst/>
              <a:gdLst>
                <a:gd name="connsiteX0" fmla="*/ 2165350 w 4330700"/>
                <a:gd name="connsiteY0" fmla="*/ 0 h 4330700"/>
                <a:gd name="connsiteX1" fmla="*/ 4330700 w 4330700"/>
                <a:gd name="connsiteY1" fmla="*/ 2165350 h 4330700"/>
                <a:gd name="connsiteX2" fmla="*/ 2165350 w 4330700"/>
                <a:gd name="connsiteY2" fmla="*/ 4330700 h 4330700"/>
                <a:gd name="connsiteX3" fmla="*/ 0 w 4330700"/>
                <a:gd name="connsiteY3" fmla="*/ 2165350 h 4330700"/>
              </a:gdLst>
              <a:ahLst/>
              <a:cxnLst>
                <a:cxn ang="0">
                  <a:pos x="connsiteX0" y="connsiteY0"/>
                </a:cxn>
                <a:cxn ang="0">
                  <a:pos x="connsiteX1" y="connsiteY1"/>
                </a:cxn>
                <a:cxn ang="0">
                  <a:pos x="connsiteX2" y="connsiteY2"/>
                </a:cxn>
                <a:cxn ang="0">
                  <a:pos x="connsiteX3" y="connsiteY3"/>
                </a:cxn>
              </a:cxnLst>
              <a:rect l="l" t="t" r="r" b="b"/>
              <a:pathLst>
                <a:path w="4330700" h="4330700">
                  <a:moveTo>
                    <a:pt x="2165350" y="0"/>
                  </a:moveTo>
                  <a:lnTo>
                    <a:pt x="4330700" y="2165350"/>
                  </a:lnTo>
                  <a:lnTo>
                    <a:pt x="2165350" y="4330700"/>
                  </a:lnTo>
                  <a:lnTo>
                    <a:pt x="0" y="2165350"/>
                  </a:lnTo>
                  <a:close/>
                </a:path>
              </a:pathLst>
            </a:custGeom>
          </p:spPr>
        </p:pic>
        <p:sp>
          <p:nvSpPr>
            <p:cNvPr id="124" name="Diamond 123">
              <a:extLst>
                <a:ext uri="{FF2B5EF4-FFF2-40B4-BE49-F238E27FC236}">
                  <a16:creationId xmlns:a16="http://schemas.microsoft.com/office/drawing/2014/main" id="{F65DA0DE-E03D-4C8B-9954-A8D440E6DFFD}"/>
                </a:ext>
              </a:extLst>
            </p:cNvPr>
            <p:cNvSpPr/>
            <p:nvPr/>
          </p:nvSpPr>
          <p:spPr>
            <a:xfrm>
              <a:off x="1031878" y="1117152"/>
              <a:ext cx="2135740" cy="213574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Freeform 3886">
            <a:extLst>
              <a:ext uri="{FF2B5EF4-FFF2-40B4-BE49-F238E27FC236}">
                <a16:creationId xmlns:a16="http://schemas.microsoft.com/office/drawing/2014/main" id="{2FA6C4BF-689E-4194-B64E-5F151EF1A5CF}"/>
              </a:ext>
            </a:extLst>
          </p:cNvPr>
          <p:cNvSpPr>
            <a:spLocks noEditPoints="1"/>
          </p:cNvSpPr>
          <p:nvPr/>
        </p:nvSpPr>
        <p:spPr bwMode="auto">
          <a:xfrm>
            <a:off x="2647689" y="2339759"/>
            <a:ext cx="486284" cy="483596"/>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ECBF1BF-DB52-F1BD-7F7D-1FD3826ED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1450562"/>
            <a:ext cx="2072113" cy="2016144"/>
          </a:xfrm>
          <a:prstGeom prst="diamond">
            <a:avLst/>
          </a:prstGeom>
        </p:spPr>
      </p:pic>
      <p:cxnSp>
        <p:nvCxnSpPr>
          <p:cNvPr id="5" name="Straight Connector 4">
            <a:extLst>
              <a:ext uri="{FF2B5EF4-FFF2-40B4-BE49-F238E27FC236}">
                <a16:creationId xmlns:a16="http://schemas.microsoft.com/office/drawing/2014/main" id="{7BDAE04D-F931-3077-88D9-C82763D740DB}"/>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2F24D4-8F8A-D4B5-D183-AA224ED9E8BD}"/>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261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3054350" y="5534253"/>
            <a:ext cx="6083300" cy="923330"/>
          </a:xfrm>
          <a:prstGeom prst="rect">
            <a:avLst/>
          </a:prstGeom>
          <a:noFill/>
        </p:spPr>
        <p:txBody>
          <a:bodyPr wrap="square" rtlCol="0" anchor="ctr">
            <a:spAutoFit/>
          </a:bodyPr>
          <a:lstStyle/>
          <a:p>
            <a:pPr algn="ctr"/>
            <a:r>
              <a:rPr lang="en-US" sz="5400" b="1" dirty="0">
                <a:latin typeface="+mj-lt"/>
              </a:rPr>
              <a:t>THANK </a:t>
            </a:r>
            <a:r>
              <a:rPr lang="en-US" sz="5400" dirty="0">
                <a:latin typeface="+mj-lt"/>
              </a:rPr>
              <a:t>YOU</a:t>
            </a:r>
          </a:p>
        </p:txBody>
      </p:sp>
      <p:pic>
        <p:nvPicPr>
          <p:cNvPr id="7" name="Picture 4" descr="Information Technology Photos, Download Free Information Technology Stock  Photos &amp; HD Images">
            <a:extLst>
              <a:ext uri="{FF2B5EF4-FFF2-40B4-BE49-F238E27FC236}">
                <a16:creationId xmlns:a16="http://schemas.microsoft.com/office/drawing/2014/main" id="{D3B2BE86-8E33-0953-B8EB-EA27413EC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072" y="122199"/>
            <a:ext cx="5815853" cy="5412054"/>
          </a:xfrm>
          <a:prstGeom prst="diamond">
            <a:avLst/>
          </a:prstGeom>
          <a:extLst>
            <a:ext uri="{909E8E84-426E-40DD-AFC4-6F175D3DCCD1}">
              <a14:hiddenFill xmlns:a14="http://schemas.microsoft.com/office/drawing/2010/main">
                <a:solidFill>
                  <a:srgbClr val="FFFFFF"/>
                </a:solidFill>
              </a14:hiddenFill>
            </a:ext>
          </a:extLst>
        </p:spPr>
      </p:pic>
      <p:sp>
        <p:nvSpPr>
          <p:cNvPr id="8" name="Diamond 7">
            <a:extLst>
              <a:ext uri="{FF2B5EF4-FFF2-40B4-BE49-F238E27FC236}">
                <a16:creationId xmlns:a16="http://schemas.microsoft.com/office/drawing/2014/main" id="{9E3891F9-AFA8-F35D-41EA-A612D6CB36B2}"/>
              </a:ext>
            </a:extLst>
          </p:cNvPr>
          <p:cNvSpPr/>
          <p:nvPr/>
        </p:nvSpPr>
        <p:spPr>
          <a:xfrm>
            <a:off x="3486056" y="319738"/>
            <a:ext cx="5219888" cy="5050124"/>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30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285449"/>
            <a:ext cx="10808351" cy="677108"/>
          </a:xfrm>
          <a:prstGeom prst="rect">
            <a:avLst/>
          </a:prstGeom>
          <a:noFill/>
        </p:spPr>
        <p:txBody>
          <a:bodyPr wrap="square" lIns="0" tIns="0" rIns="0" bIns="0" rtlCol="0" anchor="t">
            <a:spAutoFit/>
          </a:bodyPr>
          <a:lstStyle/>
          <a:p>
            <a:r>
              <a:rPr lang="en-US" sz="4400" dirty="0">
                <a:latin typeface="+mj-lt"/>
              </a:rPr>
              <a:t>ABSTRACT</a:t>
            </a:r>
          </a:p>
        </p:txBody>
      </p: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flipH="1">
            <a:off x="1070610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sp>
        <p:nvSpPr>
          <p:cNvPr id="24" name="Rectangle 23">
            <a:extLst>
              <a:ext uri="{FF2B5EF4-FFF2-40B4-BE49-F238E27FC236}">
                <a16:creationId xmlns:a16="http://schemas.microsoft.com/office/drawing/2014/main" id="{C5960659-3872-4C3D-925F-8A285B96802C}"/>
              </a:ext>
            </a:extLst>
          </p:cNvPr>
          <p:cNvSpPr/>
          <p:nvPr/>
        </p:nvSpPr>
        <p:spPr>
          <a:xfrm>
            <a:off x="420964" y="1686018"/>
            <a:ext cx="64008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26F98C-E45D-45D9-9EDE-770CA5A7CC79}"/>
              </a:ext>
            </a:extLst>
          </p:cNvPr>
          <p:cNvSpPr/>
          <p:nvPr/>
        </p:nvSpPr>
        <p:spPr>
          <a:xfrm>
            <a:off x="4649002" y="3279830"/>
            <a:ext cx="6704798"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A577094A-3F01-4AA7-A62C-5314274A6423}"/>
              </a:ext>
            </a:extLst>
          </p:cNvPr>
          <p:cNvSpPr txBox="1"/>
          <p:nvPr/>
        </p:nvSpPr>
        <p:spPr>
          <a:xfrm>
            <a:off x="742950" y="2121192"/>
            <a:ext cx="5756828" cy="615553"/>
          </a:xfrm>
          <a:prstGeom prst="rect">
            <a:avLst/>
          </a:prstGeom>
          <a:noFill/>
        </p:spPr>
        <p:txBody>
          <a:bodyPr wrap="square" lIns="0" tIns="0" rIns="0" bIns="0" rtlCol="0" anchor="ctr">
            <a:spAutoFit/>
          </a:bodyPr>
          <a:lstStyle/>
          <a:p>
            <a:pPr algn="just"/>
            <a:r>
              <a:rPr lang="en-US" sz="2000" b="1" dirty="0">
                <a:solidFill>
                  <a:schemeClr val="tx1">
                    <a:lumMod val="75000"/>
                    <a:lumOff val="25000"/>
                  </a:schemeClr>
                </a:solidFill>
              </a:rPr>
              <a:t>Text-Editor is an software application which helps user write, edit and format text and save it in a file . </a:t>
            </a:r>
          </a:p>
        </p:txBody>
      </p:sp>
      <p:sp>
        <p:nvSpPr>
          <p:cNvPr id="35" name="TextBox 34">
            <a:extLst>
              <a:ext uri="{FF2B5EF4-FFF2-40B4-BE49-F238E27FC236}">
                <a16:creationId xmlns:a16="http://schemas.microsoft.com/office/drawing/2014/main" id="{3480DF5D-9A47-4A1D-943D-3BF984E75A48}"/>
              </a:ext>
            </a:extLst>
          </p:cNvPr>
          <p:cNvSpPr txBox="1"/>
          <p:nvPr/>
        </p:nvSpPr>
        <p:spPr>
          <a:xfrm>
            <a:off x="4822257" y="3598288"/>
            <a:ext cx="6322463" cy="923330"/>
          </a:xfrm>
          <a:prstGeom prst="rect">
            <a:avLst/>
          </a:prstGeom>
          <a:noFill/>
        </p:spPr>
        <p:txBody>
          <a:bodyPr wrap="square" lIns="0" tIns="0" rIns="0" bIns="0" rtlCol="0" anchor="ctr">
            <a:spAutoFit/>
          </a:bodyPr>
          <a:lstStyle/>
          <a:p>
            <a:pPr algn="just"/>
            <a:r>
              <a:rPr lang="en-US" sz="2000" b="1" dirty="0">
                <a:solidFill>
                  <a:schemeClr val="tx1">
                    <a:lumMod val="75000"/>
                    <a:lumOff val="25000"/>
                  </a:schemeClr>
                </a:solidFill>
              </a:rPr>
              <a:t>It makes it easier to type texts in different programming languages with special features like auto completion and indentation and run your code from editor.</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353800" y="4022780"/>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EA17C3A-C797-FD91-7EA9-F281D06797EE}"/>
              </a:ext>
            </a:extLst>
          </p:cNvPr>
          <p:cNvSpPr/>
          <p:nvPr/>
        </p:nvSpPr>
        <p:spPr>
          <a:xfrm>
            <a:off x="517097" y="4873642"/>
            <a:ext cx="64008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5AD1C2C-0AD4-CE3F-843E-90C958965E3A}"/>
              </a:ext>
            </a:extLst>
          </p:cNvPr>
          <p:cNvCxnSpPr>
            <a:cxnSpLocks/>
          </p:cNvCxnSpPr>
          <p:nvPr/>
        </p:nvCxnSpPr>
        <p:spPr>
          <a:xfrm>
            <a:off x="-16525" y="5616592"/>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714266-7F06-80D7-2F0F-991D7A916492}"/>
              </a:ext>
            </a:extLst>
          </p:cNvPr>
          <p:cNvSpPr txBox="1"/>
          <p:nvPr/>
        </p:nvSpPr>
        <p:spPr>
          <a:xfrm>
            <a:off x="759475" y="5154927"/>
            <a:ext cx="5756828" cy="923330"/>
          </a:xfrm>
          <a:prstGeom prst="rect">
            <a:avLst/>
          </a:prstGeom>
          <a:noFill/>
        </p:spPr>
        <p:txBody>
          <a:bodyPr wrap="square" lIns="0" tIns="0" rIns="0" bIns="0" rtlCol="0" anchor="ctr">
            <a:spAutoFit/>
          </a:bodyPr>
          <a:lstStyle/>
          <a:p>
            <a:pPr algn="just"/>
            <a:r>
              <a:rPr lang="en-US" sz="2000" b="1" dirty="0">
                <a:solidFill>
                  <a:schemeClr val="tx1">
                    <a:lumMod val="75000"/>
                    <a:lumOff val="25000"/>
                  </a:schemeClr>
                </a:solidFill>
              </a:rPr>
              <a:t>This text editor was built using python and </a:t>
            </a:r>
            <a:r>
              <a:rPr lang="en-US" sz="2000" b="1" dirty="0" err="1">
                <a:solidFill>
                  <a:schemeClr val="tx1">
                    <a:lumMod val="75000"/>
                    <a:lumOff val="25000"/>
                  </a:schemeClr>
                </a:solidFill>
              </a:rPr>
              <a:t>Tkinter</a:t>
            </a:r>
            <a:r>
              <a:rPr lang="en-US" sz="2000" b="1" dirty="0">
                <a:solidFill>
                  <a:schemeClr val="tx1">
                    <a:lumMod val="75000"/>
                    <a:lumOff val="25000"/>
                  </a:schemeClr>
                </a:solidFill>
              </a:rPr>
              <a:t>. It also has different themes and formatting options that make it attractive and easy to use.</a:t>
            </a:r>
          </a:p>
        </p:txBody>
      </p:sp>
      <p:cxnSp>
        <p:nvCxnSpPr>
          <p:cNvPr id="4" name="Straight Connector 3">
            <a:extLst>
              <a:ext uri="{FF2B5EF4-FFF2-40B4-BE49-F238E27FC236}">
                <a16:creationId xmlns:a16="http://schemas.microsoft.com/office/drawing/2014/main" id="{453F1144-8FD8-4135-1558-B954DE4E830C}"/>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25E4918-2C04-D23F-8629-9C578FC64D9D}"/>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29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24" grpId="0" animBg="1"/>
      <p:bldP spid="17" grpId="0" animBg="1"/>
      <p:bldP spid="33" grpId="0"/>
      <p:bldP spid="35" grpId="0"/>
      <p:bldP spid="16"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285449"/>
            <a:ext cx="10808351" cy="677108"/>
          </a:xfrm>
          <a:prstGeom prst="rect">
            <a:avLst/>
          </a:prstGeom>
          <a:noFill/>
        </p:spPr>
        <p:txBody>
          <a:bodyPr wrap="square" lIns="0" tIns="0" rIns="0" bIns="0" rtlCol="0" anchor="t">
            <a:spAutoFit/>
          </a:bodyPr>
          <a:lstStyle/>
          <a:p>
            <a:r>
              <a:rPr lang="en-US" sz="4400" dirty="0">
                <a:latin typeface="+mj-lt"/>
              </a:rPr>
              <a:t>DELIVERABLES</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4"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400975"/>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a:xfrm>
            <a:off x="8604913" y="6389988"/>
            <a:ext cx="2743200" cy="365125"/>
          </a:xfrm>
        </p:spPr>
        <p:txBody>
          <a:bodyPr/>
          <a:lstStyle/>
          <a:p>
            <a:r>
              <a:rPr lang="en-US" sz="800" dirty="0"/>
              <a:t> </a:t>
            </a:r>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4047185"/>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FORMATTING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2"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757896"/>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PROGRAMMING</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58876"/>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2305859"/>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FILE HANDLING</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58875"/>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996149"/>
              <a:ext cx="1381125" cy="246221"/>
            </a:xfrm>
            <a:prstGeom prst="rect">
              <a:avLst/>
            </a:prstGeom>
            <a:noFill/>
          </p:spPr>
          <p:txBody>
            <a:bodyPr wrap="square" lIns="0" tIns="0" rIns="0" bIns="0" rtlCol="0" anchor="ctr">
              <a:spAutoFit/>
            </a:bodyPr>
            <a:lstStyle/>
            <a:p>
              <a:pPr algn="ctr"/>
              <a:r>
                <a:rPr lang="en-US" sz="1600" b="1" dirty="0">
                  <a:solidFill>
                    <a:schemeClr val="tx1">
                      <a:lumMod val="75000"/>
                      <a:lumOff val="25000"/>
                    </a:schemeClr>
                  </a:solidFill>
                </a:rPr>
                <a:t>EDITING</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059636"/>
            <a:ext cx="2832767" cy="738664"/>
          </a:xfrm>
          <a:prstGeom prst="rect">
            <a:avLst/>
          </a:prstGeom>
          <a:noFill/>
        </p:spPr>
        <p:txBody>
          <a:bodyPr wrap="square" lIns="0" tIns="0" rIns="0" bIns="0" rtlCol="0" anchor="ctr">
            <a:spAutoFit/>
          </a:bodyPr>
          <a:lstStyle/>
          <a:p>
            <a:pPr algn="just"/>
            <a:r>
              <a:rPr lang="en-US" sz="1600" b="1" i="1" dirty="0">
                <a:solidFill>
                  <a:schemeClr val="tx1">
                    <a:lumMod val="75000"/>
                    <a:lumOff val="25000"/>
                  </a:schemeClr>
                </a:solidFill>
              </a:rPr>
              <a:t>New File can be created and edited with functions including opening, closing and saving the file</a:t>
            </a:r>
            <a:r>
              <a:rPr lang="en-US" sz="1400" b="1" i="1" dirty="0">
                <a:solidFill>
                  <a:schemeClr val="tx1">
                    <a:lumMod val="75000"/>
                    <a:lumOff val="25000"/>
                  </a:schemeClr>
                </a:solidFill>
              </a:rPr>
              <a:t>.</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059640"/>
            <a:ext cx="2906635" cy="738664"/>
          </a:xfrm>
          <a:prstGeom prst="rect">
            <a:avLst/>
          </a:prstGeom>
          <a:noFill/>
        </p:spPr>
        <p:txBody>
          <a:bodyPr wrap="square" lIns="0" tIns="0" rIns="0" bIns="0" rtlCol="0" anchor="ctr">
            <a:spAutoFit/>
          </a:bodyPr>
          <a:lstStyle/>
          <a:p>
            <a:pPr algn="just"/>
            <a:r>
              <a:rPr lang="en-US" sz="1600" b="1" i="1" dirty="0">
                <a:solidFill>
                  <a:schemeClr val="tx1">
                    <a:lumMod val="75000"/>
                    <a:lumOff val="25000"/>
                  </a:schemeClr>
                </a:solidFill>
              </a:rPr>
              <a:t>Editing of content can be done with features such as Cut, Copy, Paste and  ‘Find and Replace’ in the file</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57844"/>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B3635F8-95F5-4F44-B9C4-1CDDE37A987A}"/>
              </a:ext>
            </a:extLst>
          </p:cNvPr>
          <p:cNvSpPr txBox="1"/>
          <p:nvPr/>
        </p:nvSpPr>
        <p:spPr>
          <a:xfrm>
            <a:off x="1074541" y="5665584"/>
            <a:ext cx="10808351" cy="553998"/>
          </a:xfrm>
          <a:prstGeom prst="rect">
            <a:avLst/>
          </a:prstGeom>
          <a:noFill/>
        </p:spPr>
        <p:txBody>
          <a:bodyPr wrap="square" lIns="0" tIns="0" rIns="0" bIns="0" rtlCol="0">
            <a:spAutoFit/>
          </a:bodyPr>
          <a:lstStyle/>
          <a:p>
            <a:pPr algn="ctr"/>
            <a:r>
              <a:rPr lang="en-US" dirty="0">
                <a:solidFill>
                  <a:schemeClr val="tx1">
                    <a:lumMod val="75000"/>
                    <a:lumOff val="25000"/>
                  </a:schemeClr>
                </a:solidFill>
              </a:rPr>
              <a:t>Simple Text Editor is presented with  purpose to provide users an application to open any text file, write, edit and format text which summarizes  all deliverables such as Editing, Formatting , Programming and File Handling.   </a:t>
            </a:r>
          </a:p>
        </p:txBody>
      </p:sp>
      <p:sp>
        <p:nvSpPr>
          <p:cNvPr id="5" name="TextBox 4">
            <a:extLst>
              <a:ext uri="{FF2B5EF4-FFF2-40B4-BE49-F238E27FC236}">
                <a16:creationId xmlns:a16="http://schemas.microsoft.com/office/drawing/2014/main" id="{7B20D68A-0BC8-C782-895D-0D2C8240FC5E}"/>
              </a:ext>
            </a:extLst>
          </p:cNvPr>
          <p:cNvSpPr txBox="1"/>
          <p:nvPr/>
        </p:nvSpPr>
        <p:spPr>
          <a:xfrm>
            <a:off x="1315173" y="3707899"/>
            <a:ext cx="2974003" cy="984885"/>
          </a:xfrm>
          <a:prstGeom prst="rect">
            <a:avLst/>
          </a:prstGeom>
          <a:noFill/>
        </p:spPr>
        <p:txBody>
          <a:bodyPr wrap="square" lIns="0" tIns="0" rIns="0" bIns="0" rtlCol="0" anchor="ctr">
            <a:spAutoFit/>
          </a:bodyPr>
          <a:lstStyle/>
          <a:p>
            <a:pPr algn="just"/>
            <a:r>
              <a:rPr lang="en-US" sz="1600" b="1" i="1" dirty="0">
                <a:solidFill>
                  <a:schemeClr val="tx1">
                    <a:lumMod val="75000"/>
                    <a:lumOff val="25000"/>
                  </a:schemeClr>
                </a:solidFill>
              </a:rPr>
              <a:t>With a range of customizable themes and auto-completion tool, it’s easier to write and format your text or code.</a:t>
            </a:r>
          </a:p>
        </p:txBody>
      </p:sp>
      <p:sp>
        <p:nvSpPr>
          <p:cNvPr id="11" name="TextBox 10">
            <a:extLst>
              <a:ext uri="{FF2B5EF4-FFF2-40B4-BE49-F238E27FC236}">
                <a16:creationId xmlns:a16="http://schemas.microsoft.com/office/drawing/2014/main" id="{B014A80E-7E3B-0E70-54F7-E9FB9D08C245}"/>
              </a:ext>
            </a:extLst>
          </p:cNvPr>
          <p:cNvSpPr txBox="1"/>
          <p:nvPr/>
        </p:nvSpPr>
        <p:spPr>
          <a:xfrm>
            <a:off x="7924265" y="3677854"/>
            <a:ext cx="2906635" cy="984885"/>
          </a:xfrm>
          <a:prstGeom prst="rect">
            <a:avLst/>
          </a:prstGeom>
          <a:noFill/>
        </p:spPr>
        <p:txBody>
          <a:bodyPr wrap="square" lIns="0" tIns="0" rIns="0" bIns="0" rtlCol="0" anchor="ctr">
            <a:spAutoFit/>
          </a:bodyPr>
          <a:lstStyle/>
          <a:p>
            <a:pPr algn="just"/>
            <a:r>
              <a:rPr lang="en-US" sz="1600" b="1" i="1" dirty="0">
                <a:solidFill>
                  <a:schemeClr val="tx1">
                    <a:lumMod val="75000"/>
                    <a:lumOff val="25000"/>
                  </a:schemeClr>
                </a:solidFill>
              </a:rPr>
              <a:t>Compilation of the programming language in quite a few languages  can be done and code  can run directly from text editor.</a:t>
            </a:r>
          </a:p>
        </p:txBody>
      </p:sp>
      <p:cxnSp>
        <p:nvCxnSpPr>
          <p:cNvPr id="6" name="Straight Connector 5">
            <a:extLst>
              <a:ext uri="{FF2B5EF4-FFF2-40B4-BE49-F238E27FC236}">
                <a16:creationId xmlns:a16="http://schemas.microsoft.com/office/drawing/2014/main" id="{A65B5C76-882D-6AA1-FE32-C2FE05A73FB5}"/>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9CD4C6-73FE-A596-DC3A-59D6772C3FCA}"/>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1000"/>
                                        <p:tgtEl>
                                          <p:spTgt spid="33"/>
                                        </p:tgtEl>
                                      </p:cBhvr>
                                    </p:animEffect>
                                    <p:anim calcmode="lin" valueType="num">
                                      <p:cBhvr>
                                        <p:cTn id="23" dur="1000" fill="hold"/>
                                        <p:tgtEl>
                                          <p:spTgt spid="33"/>
                                        </p:tgtEl>
                                        <p:attrNameLst>
                                          <p:attrName>ppt_x</p:attrName>
                                        </p:attrNameLst>
                                      </p:cBhvr>
                                      <p:tavLst>
                                        <p:tav tm="0">
                                          <p:val>
                                            <p:strVal val="#ppt_x"/>
                                          </p:val>
                                        </p:tav>
                                        <p:tav tm="100000">
                                          <p:val>
                                            <p:strVal val="#ppt_x"/>
                                          </p:val>
                                        </p:tav>
                                      </p:tavLst>
                                    </p:anim>
                                    <p:anim calcmode="lin" valueType="num">
                                      <p:cBhvr>
                                        <p:cTn id="2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1000"/>
                                        <p:tgtEl>
                                          <p:spTgt spid="28"/>
                                        </p:tgtEl>
                                      </p:cBhvr>
                                    </p:animEffect>
                                    <p:anim calcmode="lin" valueType="num">
                                      <p:cBhvr>
                                        <p:cTn id="30" dur="1000" fill="hold"/>
                                        <p:tgtEl>
                                          <p:spTgt spid="28"/>
                                        </p:tgtEl>
                                        <p:attrNameLst>
                                          <p:attrName>ppt_x</p:attrName>
                                        </p:attrNameLst>
                                      </p:cBhvr>
                                      <p:tavLst>
                                        <p:tav tm="0">
                                          <p:val>
                                            <p:strVal val="#ppt_x"/>
                                          </p:val>
                                        </p:tav>
                                        <p:tav tm="100000">
                                          <p:val>
                                            <p:strVal val="#ppt_x"/>
                                          </p:val>
                                        </p:tav>
                                      </p:tavLst>
                                    </p:anim>
                                    <p:anim calcmode="lin" valueType="num">
                                      <p:cBhvr>
                                        <p:cTn id="31" dur="1000" fill="hold"/>
                                        <p:tgtEl>
                                          <p:spTgt spid="2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anim calcmode="lin" valueType="num">
                                      <p:cBhvr>
                                        <p:cTn id="40" dur="1000" fill="hold"/>
                                        <p:tgtEl>
                                          <p:spTgt spid="41"/>
                                        </p:tgtEl>
                                        <p:attrNameLst>
                                          <p:attrName>ppt_x</p:attrName>
                                        </p:attrNameLst>
                                      </p:cBhvr>
                                      <p:tavLst>
                                        <p:tav tm="0">
                                          <p:val>
                                            <p:strVal val="#ppt_x"/>
                                          </p:val>
                                        </p:tav>
                                        <p:tav tm="100000">
                                          <p:val>
                                            <p:strVal val="#ppt_x"/>
                                          </p:val>
                                        </p:tav>
                                      </p:tavLst>
                                    </p:anim>
                                    <p:anim calcmode="lin" valueType="num">
                                      <p:cBhvr>
                                        <p:cTn id="4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1000"/>
                                        <p:tgtEl>
                                          <p:spTgt spid="38"/>
                                        </p:tgtEl>
                                      </p:cBhvr>
                                    </p:animEffect>
                                    <p:anim calcmode="lin" valueType="num">
                                      <p:cBhvr>
                                        <p:cTn id="64" dur="1000" fill="hold"/>
                                        <p:tgtEl>
                                          <p:spTgt spid="38"/>
                                        </p:tgtEl>
                                        <p:attrNameLst>
                                          <p:attrName>ppt_x</p:attrName>
                                        </p:attrNameLst>
                                      </p:cBhvr>
                                      <p:tavLst>
                                        <p:tav tm="0">
                                          <p:val>
                                            <p:strVal val="#ppt_x"/>
                                          </p:val>
                                        </p:tav>
                                        <p:tav tm="100000">
                                          <p:val>
                                            <p:strVal val="#ppt_x"/>
                                          </p:val>
                                        </p:tav>
                                      </p:tavLst>
                                    </p:anim>
                                    <p:anim calcmode="lin" valueType="num">
                                      <p:cBhvr>
                                        <p:cTn id="65" dur="1000" fill="hold"/>
                                        <p:tgtEl>
                                          <p:spTgt spid="38"/>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1000"/>
                                        <p:tgtEl>
                                          <p:spTgt spid="29"/>
                                        </p:tgtEl>
                                      </p:cBhvr>
                                    </p:animEffect>
                                    <p:anim calcmode="lin" valueType="num">
                                      <p:cBhvr>
                                        <p:cTn id="69" dur="1000" fill="hold"/>
                                        <p:tgtEl>
                                          <p:spTgt spid="29"/>
                                        </p:tgtEl>
                                        <p:attrNameLst>
                                          <p:attrName>ppt_x</p:attrName>
                                        </p:attrNameLst>
                                      </p:cBhvr>
                                      <p:tavLst>
                                        <p:tav tm="0">
                                          <p:val>
                                            <p:strVal val="#ppt_x"/>
                                          </p:val>
                                        </p:tav>
                                        <p:tav tm="100000">
                                          <p:val>
                                            <p:strVal val="#ppt_x"/>
                                          </p:val>
                                        </p:tav>
                                      </p:tavLst>
                                    </p:anim>
                                    <p:anim calcmode="lin" valueType="num">
                                      <p:cBhvr>
                                        <p:cTn id="70" dur="1000" fill="hold"/>
                                        <p:tgtEl>
                                          <p:spTgt spid="29"/>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00"/>
                                        <p:tgtEl>
                                          <p:spTgt spid="11"/>
                                        </p:tgtEl>
                                      </p:cBhvr>
                                    </p:animEffect>
                                    <p:anim calcmode="lin" valueType="num">
                                      <p:cBhvr>
                                        <p:cTn id="74" dur="1000" fill="hold"/>
                                        <p:tgtEl>
                                          <p:spTgt spid="11"/>
                                        </p:tgtEl>
                                        <p:attrNameLst>
                                          <p:attrName>ppt_x</p:attrName>
                                        </p:attrNameLst>
                                      </p:cBhvr>
                                      <p:tavLst>
                                        <p:tav tm="0">
                                          <p:val>
                                            <p:strVal val="#ppt_x"/>
                                          </p:val>
                                        </p:tav>
                                        <p:tav tm="100000">
                                          <p:val>
                                            <p:strVal val="#ppt_x"/>
                                          </p:val>
                                        </p:tav>
                                      </p:tavLst>
                                    </p:anim>
                                    <p:anim calcmode="lin" valueType="num">
                                      <p:cBhvr>
                                        <p:cTn id="7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3" grpId="0"/>
      <p:bldP spid="35" grpId="0"/>
      <p:bldP spid="40" grpId="0"/>
      <p:bldP spid="5"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03505"/>
            <a:ext cx="10808351" cy="553998"/>
          </a:xfrm>
          <a:prstGeom prst="rect">
            <a:avLst/>
          </a:prstGeom>
          <a:noFill/>
        </p:spPr>
        <p:txBody>
          <a:bodyPr wrap="square" lIns="0" tIns="0" rIns="0" bIns="0" rtlCol="0" anchor="t">
            <a:spAutoFit/>
          </a:bodyPr>
          <a:lstStyle/>
          <a:p>
            <a:r>
              <a:rPr lang="en-US" sz="3600" dirty="0">
                <a:latin typeface="+mj-lt"/>
              </a:rPr>
              <a:t>WORK BREAKDOWN STRUCTURE</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a:xfrm>
            <a:off x="8601635" y="6356350"/>
            <a:ext cx="2743200" cy="365125"/>
          </a:xfrm>
        </p:spPr>
        <p:txBody>
          <a:bodyPr/>
          <a:lstStyle/>
          <a:p>
            <a:fld id="{8104C915-17D6-486A-86EC-048CBE10C825}" type="slidenum">
              <a:rPr lang="en-US" smtClean="0"/>
              <a:t>4</a:t>
            </a:fld>
            <a:endParaRPr lang="en-US"/>
          </a:p>
        </p:txBody>
      </p:sp>
      <p:cxnSp>
        <p:nvCxnSpPr>
          <p:cNvPr id="10" name="Straight Connector 9">
            <a:extLst>
              <a:ext uri="{FF2B5EF4-FFF2-40B4-BE49-F238E27FC236}">
                <a16:creationId xmlns:a16="http://schemas.microsoft.com/office/drawing/2014/main" id="{94ED5DA3-944B-CB9D-F2C2-C7EA9BA1303F}"/>
              </a:ext>
            </a:extLst>
          </p:cNvPr>
          <p:cNvCxnSpPr>
            <a:cxnSpLocks/>
          </p:cNvCxnSpPr>
          <p:nvPr/>
        </p:nvCxnSpPr>
        <p:spPr>
          <a:xfrm>
            <a:off x="345281" y="983009"/>
            <a:ext cx="1184671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6AD3F0-08A8-5FB9-4544-7C028AE68498}"/>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EC07-EDC6-1A60-3846-FC614980394C}"/>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6E32411-47E5-EAF9-C2B8-11F758671122}"/>
              </a:ext>
            </a:extLst>
          </p:cNvPr>
          <p:cNvPicPr>
            <a:picLocks noChangeAspect="1"/>
          </p:cNvPicPr>
          <p:nvPr/>
        </p:nvPicPr>
        <p:blipFill>
          <a:blip r:embed="rId2"/>
          <a:stretch>
            <a:fillRect/>
          </a:stretch>
        </p:blipFill>
        <p:spPr>
          <a:xfrm>
            <a:off x="2283989" y="1216436"/>
            <a:ext cx="7689246" cy="5166808"/>
          </a:xfrm>
          <a:prstGeom prst="rect">
            <a:avLst/>
          </a:prstGeom>
        </p:spPr>
      </p:pic>
    </p:spTree>
    <p:extLst>
      <p:ext uri="{BB962C8B-B14F-4D97-AF65-F5344CB8AC3E}">
        <p14:creationId xmlns:p14="http://schemas.microsoft.com/office/powerpoint/2010/main" val="3798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206749"/>
            <a:ext cx="10808351" cy="553998"/>
          </a:xfrm>
          <a:prstGeom prst="rect">
            <a:avLst/>
          </a:prstGeom>
          <a:noFill/>
        </p:spPr>
        <p:txBody>
          <a:bodyPr wrap="square" lIns="0" tIns="0" rIns="0" bIns="0" rtlCol="0" anchor="t">
            <a:spAutoFit/>
          </a:bodyPr>
          <a:lstStyle/>
          <a:p>
            <a:r>
              <a:rPr lang="en-US" sz="3600" dirty="0">
                <a:latin typeface="+mj-lt"/>
              </a:rPr>
              <a:t>SNAPSHOTS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pic>
        <p:nvPicPr>
          <p:cNvPr id="14" name="Picture 13">
            <a:extLst>
              <a:ext uri="{FF2B5EF4-FFF2-40B4-BE49-F238E27FC236}">
                <a16:creationId xmlns:a16="http://schemas.microsoft.com/office/drawing/2014/main" id="{DFB36BEF-8D94-45AE-5F47-4AF368885A0F}"/>
              </a:ext>
            </a:extLst>
          </p:cNvPr>
          <p:cNvPicPr>
            <a:picLocks noChangeAspect="1"/>
          </p:cNvPicPr>
          <p:nvPr/>
        </p:nvPicPr>
        <p:blipFill>
          <a:blip r:embed="rId2"/>
          <a:stretch>
            <a:fillRect/>
          </a:stretch>
        </p:blipFill>
        <p:spPr>
          <a:xfrm>
            <a:off x="742950" y="1440985"/>
            <a:ext cx="5808718" cy="3319268"/>
          </a:xfrm>
          <a:prstGeom prst="rect">
            <a:avLst/>
          </a:prstGeom>
        </p:spPr>
      </p:pic>
      <p:pic>
        <p:nvPicPr>
          <p:cNvPr id="16" name="Picture 15">
            <a:extLst>
              <a:ext uri="{FF2B5EF4-FFF2-40B4-BE49-F238E27FC236}">
                <a16:creationId xmlns:a16="http://schemas.microsoft.com/office/drawing/2014/main" id="{48141581-DB7B-7ABA-5B7D-051F7CCDBA39}"/>
              </a:ext>
            </a:extLst>
          </p:cNvPr>
          <p:cNvPicPr>
            <a:picLocks noChangeAspect="1"/>
          </p:cNvPicPr>
          <p:nvPr/>
        </p:nvPicPr>
        <p:blipFill>
          <a:blip r:embed="rId3"/>
          <a:stretch>
            <a:fillRect/>
          </a:stretch>
        </p:blipFill>
        <p:spPr>
          <a:xfrm>
            <a:off x="5979460" y="3027556"/>
            <a:ext cx="6140910" cy="3693920"/>
          </a:xfrm>
          <a:prstGeom prst="rect">
            <a:avLst/>
          </a:prstGeom>
        </p:spPr>
      </p:pic>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006394"/>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878432" y="-266594"/>
            <a:ext cx="338189" cy="2782465"/>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845763"/>
            <a:ext cx="517012" cy="544677"/>
          </a:xfrm>
          <a:prstGeom prst="ellipse">
            <a:avLst/>
          </a:prstGeom>
          <a:solidFill>
            <a:schemeClr val="accent3">
              <a:lumMod val="40000"/>
              <a:lumOff val="6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TextBox 35">
            <a:extLst>
              <a:ext uri="{FF2B5EF4-FFF2-40B4-BE49-F238E27FC236}">
                <a16:creationId xmlns:a16="http://schemas.microsoft.com/office/drawing/2014/main" id="{BA385BBC-20D6-79B8-4010-261F6A8AE4BA}"/>
              </a:ext>
            </a:extLst>
          </p:cNvPr>
          <p:cNvSpPr txBox="1"/>
          <p:nvPr/>
        </p:nvSpPr>
        <p:spPr>
          <a:xfrm>
            <a:off x="1183041" y="943641"/>
            <a:ext cx="1963571" cy="369332"/>
          </a:xfrm>
          <a:prstGeom prst="rect">
            <a:avLst/>
          </a:prstGeom>
          <a:noFill/>
        </p:spPr>
        <p:txBody>
          <a:bodyPr wrap="square" rtlCol="0">
            <a:spAutoFit/>
          </a:bodyPr>
          <a:lstStyle/>
          <a:p>
            <a:r>
              <a:rPr lang="en-US" dirty="0">
                <a:solidFill>
                  <a:schemeClr val="bg1"/>
                </a:solidFill>
              </a:rPr>
              <a:t>Creating a new file</a:t>
            </a:r>
            <a:endParaRPr lang="en-IN" dirty="0">
              <a:solidFill>
                <a:schemeClr val="bg1"/>
              </a:solidFill>
            </a:endParaRPr>
          </a:p>
        </p:txBody>
      </p:sp>
      <p:sp>
        <p:nvSpPr>
          <p:cNvPr id="5" name="Freeform 391">
            <a:extLst>
              <a:ext uri="{FF2B5EF4-FFF2-40B4-BE49-F238E27FC236}">
                <a16:creationId xmlns:a16="http://schemas.microsoft.com/office/drawing/2014/main" id="{9DE32F90-04B4-1CC7-A90F-12D1A2D538D4}"/>
              </a:ext>
            </a:extLst>
          </p:cNvPr>
          <p:cNvSpPr>
            <a:spLocks noEditPoints="1"/>
          </p:cNvSpPr>
          <p:nvPr/>
        </p:nvSpPr>
        <p:spPr bwMode="auto">
          <a:xfrm rot="5400000">
            <a:off x="775203" y="978074"/>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6" name="Straight Connector 5">
            <a:extLst>
              <a:ext uri="{FF2B5EF4-FFF2-40B4-BE49-F238E27FC236}">
                <a16:creationId xmlns:a16="http://schemas.microsoft.com/office/drawing/2014/main" id="{BE4440A2-BC60-4837-A578-82071A3554D2}"/>
              </a:ext>
            </a:extLst>
          </p:cNvPr>
          <p:cNvCxnSpPr>
            <a:cxnSpLocks/>
          </p:cNvCxnSpPr>
          <p:nvPr/>
        </p:nvCxnSpPr>
        <p:spPr>
          <a:xfrm>
            <a:off x="0" y="11290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98F581E-D17E-9C39-C78D-F397977C919D}"/>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75AB94C-7FC4-92EB-B516-C897E720322C}"/>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57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animBg="1"/>
      <p:bldP spid="34" grpId="0" animBg="1"/>
      <p:bldP spid="22" grpId="0" animBg="1"/>
      <p:bldP spid="36"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42889"/>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878432" y="-903089"/>
            <a:ext cx="338189" cy="2782465"/>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3">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6" y="306363"/>
            <a:ext cx="1972535" cy="369332"/>
          </a:xfrm>
          <a:prstGeom prst="rect">
            <a:avLst/>
          </a:prstGeom>
          <a:noFill/>
        </p:spPr>
        <p:txBody>
          <a:bodyPr wrap="square" rtlCol="0">
            <a:spAutoFit/>
          </a:bodyPr>
          <a:lstStyle/>
          <a:p>
            <a:r>
              <a:rPr lang="en-US" dirty="0">
                <a:solidFill>
                  <a:schemeClr val="bg1"/>
                </a:solidFill>
              </a:rPr>
              <a:t>Opening a file</a:t>
            </a:r>
            <a:endParaRPr lang="en-IN" dirty="0">
              <a:solidFill>
                <a:schemeClr val="bg1"/>
              </a:solidFill>
            </a:endParaRPr>
          </a:p>
        </p:txBody>
      </p:sp>
      <p:pic>
        <p:nvPicPr>
          <p:cNvPr id="11" name="Picture 10">
            <a:extLst>
              <a:ext uri="{FF2B5EF4-FFF2-40B4-BE49-F238E27FC236}">
                <a16:creationId xmlns:a16="http://schemas.microsoft.com/office/drawing/2014/main" id="{AC5E7D58-D695-8ECA-B14D-5FCF74C6D72B}"/>
              </a:ext>
            </a:extLst>
          </p:cNvPr>
          <p:cNvPicPr>
            <a:picLocks noChangeAspect="1"/>
          </p:cNvPicPr>
          <p:nvPr/>
        </p:nvPicPr>
        <p:blipFill>
          <a:blip r:embed="rId2"/>
          <a:stretch>
            <a:fillRect/>
          </a:stretch>
        </p:blipFill>
        <p:spPr>
          <a:xfrm>
            <a:off x="690563" y="836061"/>
            <a:ext cx="5376726" cy="2973939"/>
          </a:xfrm>
          <a:prstGeom prst="rect">
            <a:avLst/>
          </a:prstGeom>
        </p:spPr>
      </p:pic>
      <p:cxnSp>
        <p:nvCxnSpPr>
          <p:cNvPr id="12" name="Straight Connector 11">
            <a:extLst>
              <a:ext uri="{FF2B5EF4-FFF2-40B4-BE49-F238E27FC236}">
                <a16:creationId xmlns:a16="http://schemas.microsoft.com/office/drawing/2014/main" id="{ECD93395-E978-C320-4311-E6B667D6D30A}"/>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D21D7-2FAF-F48B-6E6A-DDBDEA7E509D}"/>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9B47F5-8D1B-9B9F-9BD8-57C0A7915E79}"/>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F1C8458-FBC2-84D9-AAA9-6534ED98F7F3}"/>
              </a:ext>
            </a:extLst>
          </p:cNvPr>
          <p:cNvPicPr>
            <a:picLocks noChangeAspect="1"/>
          </p:cNvPicPr>
          <p:nvPr/>
        </p:nvPicPr>
        <p:blipFill>
          <a:blip r:embed="rId3"/>
          <a:stretch>
            <a:fillRect/>
          </a:stretch>
        </p:blipFill>
        <p:spPr>
          <a:xfrm>
            <a:off x="5473747" y="2148464"/>
            <a:ext cx="6532347" cy="4611824"/>
          </a:xfrm>
          <a:prstGeom prst="rect">
            <a:avLst/>
          </a:prstGeom>
        </p:spPr>
      </p:pic>
    </p:spTree>
    <p:extLst>
      <p:ext uri="{BB962C8B-B14F-4D97-AF65-F5344CB8AC3E}">
        <p14:creationId xmlns:p14="http://schemas.microsoft.com/office/powerpoint/2010/main" val="240378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4"/>
                                        </p:tgtEl>
                                      </p:cBhvr>
                                    </p:animEffect>
                                    <p:animScale>
                                      <p:cBhvr>
                                        <p:cTn id="16" dur="250" autoRev="1" fill="hold"/>
                                        <p:tgtEl>
                                          <p:spTgt spid="24"/>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6"/>
                                        </p:tgtEl>
                                      </p:cBhvr>
                                    </p:animEffect>
                                    <p:animScale>
                                      <p:cBhvr>
                                        <p:cTn id="19" dur="250" autoRev="1" fill="hold"/>
                                        <p:tgtEl>
                                          <p:spTgt spid="3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2" grpId="0" animBg="1"/>
      <p:bldP spid="24"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7</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33925"/>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570370" y="-595029"/>
            <a:ext cx="338189" cy="2166342"/>
          </a:xfrm>
          <a:prstGeom prst="roundRect">
            <a:avLst>
              <a:gd name="adj" fmla="val 50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43231" y="200303"/>
            <a:ext cx="517012" cy="544677"/>
          </a:xfrm>
          <a:prstGeom prst="ellipse">
            <a:avLst/>
          </a:prstGeom>
          <a:solidFill>
            <a:schemeClr val="accent1">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48308" y="332614"/>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169066" y="294381"/>
            <a:ext cx="2166342" cy="369332"/>
          </a:xfrm>
          <a:prstGeom prst="rect">
            <a:avLst/>
          </a:prstGeom>
          <a:noFill/>
        </p:spPr>
        <p:txBody>
          <a:bodyPr wrap="square" rtlCol="0">
            <a:spAutoFit/>
          </a:bodyPr>
          <a:lstStyle/>
          <a:p>
            <a:r>
              <a:rPr lang="en-US" dirty="0">
                <a:solidFill>
                  <a:schemeClr val="bg1"/>
                </a:solidFill>
              </a:rPr>
              <a:t>Saving a file</a:t>
            </a:r>
            <a:endParaRPr lang="en-IN" dirty="0">
              <a:solidFill>
                <a:schemeClr val="bg1"/>
              </a:solidFill>
            </a:endParaRPr>
          </a:p>
        </p:txBody>
      </p:sp>
      <p:pic>
        <p:nvPicPr>
          <p:cNvPr id="6" name="Picture 5">
            <a:extLst>
              <a:ext uri="{FF2B5EF4-FFF2-40B4-BE49-F238E27FC236}">
                <a16:creationId xmlns:a16="http://schemas.microsoft.com/office/drawing/2014/main" id="{8514168B-43EA-A0F1-8D23-141FDB23ECB5}"/>
              </a:ext>
            </a:extLst>
          </p:cNvPr>
          <p:cNvPicPr>
            <a:picLocks noChangeAspect="1"/>
          </p:cNvPicPr>
          <p:nvPr/>
        </p:nvPicPr>
        <p:blipFill rotWithShape="1">
          <a:blip r:embed="rId2"/>
          <a:srcRect r="25369"/>
          <a:stretch/>
        </p:blipFill>
        <p:spPr>
          <a:xfrm>
            <a:off x="656293" y="802629"/>
            <a:ext cx="5711460" cy="3097017"/>
          </a:xfrm>
          <a:prstGeom prst="rect">
            <a:avLst/>
          </a:prstGeom>
        </p:spPr>
      </p:pic>
      <p:pic>
        <p:nvPicPr>
          <p:cNvPr id="9" name="Picture 8">
            <a:extLst>
              <a:ext uri="{FF2B5EF4-FFF2-40B4-BE49-F238E27FC236}">
                <a16:creationId xmlns:a16="http://schemas.microsoft.com/office/drawing/2014/main" id="{55F14A20-D3F0-D32C-5657-11B481706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847" y="2554545"/>
            <a:ext cx="7010403" cy="4166931"/>
          </a:xfrm>
          <a:prstGeom prst="rect">
            <a:avLst/>
          </a:prstGeom>
        </p:spPr>
      </p:pic>
      <p:sp>
        <p:nvSpPr>
          <p:cNvPr id="10" name="Circle: Hollow 9">
            <a:extLst>
              <a:ext uri="{FF2B5EF4-FFF2-40B4-BE49-F238E27FC236}">
                <a16:creationId xmlns:a16="http://schemas.microsoft.com/office/drawing/2014/main" id="{9795132F-A793-DBC7-2855-ACF1E633B62D}"/>
              </a:ext>
            </a:extLst>
          </p:cNvPr>
          <p:cNvSpPr/>
          <p:nvPr/>
        </p:nvSpPr>
        <p:spPr>
          <a:xfrm>
            <a:off x="8274871" y="6304002"/>
            <a:ext cx="824753" cy="553998"/>
          </a:xfrm>
          <a:prstGeom prst="donut">
            <a:avLst>
              <a:gd name="adj" fmla="val 8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cxnSp>
        <p:nvCxnSpPr>
          <p:cNvPr id="11" name="Straight Connector 10">
            <a:extLst>
              <a:ext uri="{FF2B5EF4-FFF2-40B4-BE49-F238E27FC236}">
                <a16:creationId xmlns:a16="http://schemas.microsoft.com/office/drawing/2014/main" id="{BF4F0730-246F-D5BB-809C-CA66F58FF864}"/>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999A86-8A63-A3E6-D54F-C4E4BFE540EB}"/>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4A94807-3DBD-41F8-1E26-0E8BA9AD00C7}"/>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31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4"/>
                                        </p:tgtEl>
                                      </p:cBhvr>
                                    </p:animEffect>
                                    <p:animScale>
                                      <p:cBhvr>
                                        <p:cTn id="13" dur="250" autoRev="1" fill="hold"/>
                                        <p:tgtEl>
                                          <p:spTgt spid="2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6"/>
                                        </p:tgtEl>
                                      </p:cBhvr>
                                    </p:animEffect>
                                    <p:animScale>
                                      <p:cBhvr>
                                        <p:cTn id="16" dur="250" autoRev="1" fill="hold"/>
                                        <p:tgtEl>
                                          <p:spTgt spid="36"/>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1"/>
                                        </p:tgtEl>
                                      </p:cBhvr>
                                    </p:animEffect>
                                    <p:animScale>
                                      <p:cBhvr>
                                        <p:cTn id="19" dur="250" autoRev="1" fill="hold"/>
                                        <p:tgtEl>
                                          <p:spTgt spid="11"/>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10"/>
                                        </p:tgtEl>
                                      </p:cBhvr>
                                    </p:animEffect>
                                    <p:animScale>
                                      <p:cBhvr>
                                        <p:cTn id="3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animBg="1"/>
      <p:bldP spid="34" grpId="0" animBg="1"/>
      <p:bldP spid="24" grpId="0" animBg="1"/>
      <p:bldP spid="3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51854"/>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2476429" y="-1510053"/>
            <a:ext cx="338189" cy="3978459"/>
          </a:xfrm>
          <a:prstGeom prst="roundRect">
            <a:avLst>
              <a:gd name="adj" fmla="val 50000"/>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0303"/>
            <a:ext cx="517012" cy="544677"/>
          </a:xfrm>
          <a:prstGeom prst="ellipse">
            <a:avLst/>
          </a:prstGeom>
          <a:solidFill>
            <a:schemeClr val="accent1">
              <a:lumMod val="9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A385BBC-20D6-79B8-4010-261F6A8AE4BA}"/>
              </a:ext>
            </a:extLst>
          </p:cNvPr>
          <p:cNvSpPr txBox="1"/>
          <p:nvPr/>
        </p:nvSpPr>
        <p:spPr>
          <a:xfrm>
            <a:off x="1148117" y="287975"/>
            <a:ext cx="3460677" cy="369332"/>
          </a:xfrm>
          <a:prstGeom prst="rect">
            <a:avLst/>
          </a:prstGeom>
          <a:noFill/>
        </p:spPr>
        <p:txBody>
          <a:bodyPr wrap="square" rtlCol="0">
            <a:spAutoFit/>
          </a:bodyPr>
          <a:lstStyle/>
          <a:p>
            <a:r>
              <a:rPr lang="en-US" dirty="0">
                <a:solidFill>
                  <a:schemeClr val="bg1"/>
                </a:solidFill>
              </a:rPr>
              <a:t>Changing the theme of the editor</a:t>
            </a:r>
            <a:endParaRPr lang="en-IN" dirty="0">
              <a:solidFill>
                <a:schemeClr val="bg1"/>
              </a:solidFill>
            </a:endParaRPr>
          </a:p>
        </p:txBody>
      </p:sp>
      <p:sp>
        <p:nvSpPr>
          <p:cNvPr id="5" name="Freeform 391">
            <a:extLst>
              <a:ext uri="{FF2B5EF4-FFF2-40B4-BE49-F238E27FC236}">
                <a16:creationId xmlns:a16="http://schemas.microsoft.com/office/drawing/2014/main" id="{8EB4D220-EF35-03C5-E700-FE233BBEA601}"/>
              </a:ext>
            </a:extLst>
          </p:cNvPr>
          <p:cNvSpPr>
            <a:spLocks noEditPoints="1"/>
          </p:cNvSpPr>
          <p:nvPr/>
        </p:nvSpPr>
        <p:spPr bwMode="auto">
          <a:xfrm rot="5400000">
            <a:off x="775203" y="332614"/>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492E902E-EBB5-B342-FC1F-7508B376AE8C}"/>
              </a:ext>
            </a:extLst>
          </p:cNvPr>
          <p:cNvPicPr>
            <a:picLocks noChangeAspect="1"/>
          </p:cNvPicPr>
          <p:nvPr/>
        </p:nvPicPr>
        <p:blipFill rotWithShape="1">
          <a:blip r:embed="rId2"/>
          <a:srcRect t="1" r="10567" b="23564"/>
          <a:stretch/>
        </p:blipFill>
        <p:spPr>
          <a:xfrm>
            <a:off x="690563" y="840542"/>
            <a:ext cx="4248990" cy="1950889"/>
          </a:xfrm>
          <a:prstGeom prst="rect">
            <a:avLst/>
          </a:prstGeom>
        </p:spPr>
      </p:pic>
      <p:pic>
        <p:nvPicPr>
          <p:cNvPr id="10" name="Picture 9">
            <a:extLst>
              <a:ext uri="{FF2B5EF4-FFF2-40B4-BE49-F238E27FC236}">
                <a16:creationId xmlns:a16="http://schemas.microsoft.com/office/drawing/2014/main" id="{BE136682-58C7-83C1-9AD8-C67B46E14C6E}"/>
              </a:ext>
            </a:extLst>
          </p:cNvPr>
          <p:cNvPicPr>
            <a:picLocks noChangeAspect="1"/>
          </p:cNvPicPr>
          <p:nvPr/>
        </p:nvPicPr>
        <p:blipFill rotWithShape="1">
          <a:blip r:embed="rId3"/>
          <a:srcRect l="1636"/>
          <a:stretch/>
        </p:blipFill>
        <p:spPr>
          <a:xfrm>
            <a:off x="2883679" y="2492905"/>
            <a:ext cx="4691504" cy="2352600"/>
          </a:xfrm>
          <a:prstGeom prst="rect">
            <a:avLst/>
          </a:prstGeom>
        </p:spPr>
      </p:pic>
      <p:pic>
        <p:nvPicPr>
          <p:cNvPr id="12" name="Picture 11">
            <a:extLst>
              <a:ext uri="{FF2B5EF4-FFF2-40B4-BE49-F238E27FC236}">
                <a16:creationId xmlns:a16="http://schemas.microsoft.com/office/drawing/2014/main" id="{110F1683-7987-9112-F5CB-BE11AD95437D}"/>
              </a:ext>
            </a:extLst>
          </p:cNvPr>
          <p:cNvPicPr>
            <a:picLocks noChangeAspect="1"/>
          </p:cNvPicPr>
          <p:nvPr/>
        </p:nvPicPr>
        <p:blipFill>
          <a:blip r:embed="rId4"/>
          <a:stretch>
            <a:fillRect/>
          </a:stretch>
        </p:blipFill>
        <p:spPr>
          <a:xfrm>
            <a:off x="6613127" y="4250938"/>
            <a:ext cx="5443555" cy="2470537"/>
          </a:xfrm>
          <a:prstGeom prst="rect">
            <a:avLst/>
          </a:prstGeom>
        </p:spPr>
      </p:pic>
      <p:sp>
        <p:nvSpPr>
          <p:cNvPr id="13" name="Arrow: Curved Down 12">
            <a:extLst>
              <a:ext uri="{FF2B5EF4-FFF2-40B4-BE49-F238E27FC236}">
                <a16:creationId xmlns:a16="http://schemas.microsoft.com/office/drawing/2014/main" id="{3617E993-F233-1B35-565D-0F95A3F2BB00}"/>
              </a:ext>
            </a:extLst>
          </p:cNvPr>
          <p:cNvSpPr/>
          <p:nvPr/>
        </p:nvSpPr>
        <p:spPr>
          <a:xfrm rot="2739260">
            <a:off x="4991928" y="1528323"/>
            <a:ext cx="1568824" cy="806823"/>
          </a:xfrm>
          <a:prstGeom prst="curved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solidFill>
                <a:schemeClr val="tx1"/>
              </a:solidFill>
            </a:endParaRPr>
          </a:p>
        </p:txBody>
      </p:sp>
      <p:sp>
        <p:nvSpPr>
          <p:cNvPr id="14" name="Arrow: Curved Down 13">
            <a:extLst>
              <a:ext uri="{FF2B5EF4-FFF2-40B4-BE49-F238E27FC236}">
                <a16:creationId xmlns:a16="http://schemas.microsoft.com/office/drawing/2014/main" id="{BA578489-0118-9E86-F42F-97847439CC68}"/>
              </a:ext>
            </a:extLst>
          </p:cNvPr>
          <p:cNvSpPr/>
          <p:nvPr/>
        </p:nvSpPr>
        <p:spPr>
          <a:xfrm rot="2739260">
            <a:off x="7627558" y="3253216"/>
            <a:ext cx="1568824" cy="806823"/>
          </a:xfrm>
          <a:prstGeom prst="curved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a:solidFill>
                <a:schemeClr val="tx1"/>
              </a:solidFill>
            </a:endParaRPr>
          </a:p>
        </p:txBody>
      </p:sp>
      <p:cxnSp>
        <p:nvCxnSpPr>
          <p:cNvPr id="15" name="Straight Connector 14">
            <a:extLst>
              <a:ext uri="{FF2B5EF4-FFF2-40B4-BE49-F238E27FC236}">
                <a16:creationId xmlns:a16="http://schemas.microsoft.com/office/drawing/2014/main" id="{B93473D8-936A-805F-EA01-3977587CEF9D}"/>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9AE3DA-C2A1-F480-1928-4D215142BF98}"/>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19E6BF-411D-FF8A-82AA-60C8B3BA4950}"/>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91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36"/>
                                        </p:tgtEl>
                                      </p:cBhvr>
                                    </p:animEffect>
                                    <p:animScale>
                                      <p:cBhvr>
                                        <p:cTn id="16" dur="250" autoRev="1" fill="hold"/>
                                        <p:tgtEl>
                                          <p:spTgt spid="36"/>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5"/>
                                        </p:tgtEl>
                                      </p:cBhvr>
                                    </p:animEffect>
                                    <p:animScale>
                                      <p:cBhvr>
                                        <p:cTn id="19" dur="250" autoRev="1" fill="hold"/>
                                        <p:tgtEl>
                                          <p:spTgt spid="5"/>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2" grpId="0" animBg="1"/>
      <p:bldP spid="36" grpId="0"/>
      <p:bldP spid="5"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sp>
        <p:nvSpPr>
          <p:cNvPr id="33" name="Rectangle: Rounded Corners 32">
            <a:extLst>
              <a:ext uri="{FF2B5EF4-FFF2-40B4-BE49-F238E27FC236}">
                <a16:creationId xmlns:a16="http://schemas.microsoft.com/office/drawing/2014/main" id="{4BD14907-DCEA-FBAF-B75F-B92EFBD24A31}"/>
              </a:ext>
            </a:extLst>
          </p:cNvPr>
          <p:cNvSpPr/>
          <p:nvPr/>
        </p:nvSpPr>
        <p:spPr>
          <a:xfrm rot="5400000">
            <a:off x="2645964" y="-1615995"/>
            <a:ext cx="338188" cy="4248990"/>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500AA65-E44E-AF49-7A2B-35A78C888E79}"/>
              </a:ext>
            </a:extLst>
          </p:cNvPr>
          <p:cNvSpPr/>
          <p:nvPr/>
        </p:nvSpPr>
        <p:spPr>
          <a:xfrm rot="16200000">
            <a:off x="1678570" y="-685301"/>
            <a:ext cx="338189" cy="2382741"/>
          </a:xfrm>
          <a:prstGeom prst="roundRect">
            <a:avLst>
              <a:gd name="adj" fmla="val 5000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66D92E0-E6B8-0BC7-C742-D940313BD9D3}"/>
              </a:ext>
            </a:extLst>
          </p:cNvPr>
          <p:cNvSpPr/>
          <p:nvPr/>
        </p:nvSpPr>
        <p:spPr>
          <a:xfrm rot="5400000">
            <a:off x="670126" y="209268"/>
            <a:ext cx="517012" cy="544677"/>
          </a:xfrm>
          <a:prstGeom prst="ellipse">
            <a:avLst/>
          </a:prstGeom>
          <a:solidFill>
            <a:schemeClr val="accent3">
              <a:lumMod val="40000"/>
              <a:lumOff val="6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91">
            <a:extLst>
              <a:ext uri="{FF2B5EF4-FFF2-40B4-BE49-F238E27FC236}">
                <a16:creationId xmlns:a16="http://schemas.microsoft.com/office/drawing/2014/main" id="{CC1ACEE3-0443-78E2-480D-FCB62FDCAC9E}"/>
              </a:ext>
            </a:extLst>
          </p:cNvPr>
          <p:cNvSpPr>
            <a:spLocks noEditPoints="1"/>
          </p:cNvSpPr>
          <p:nvPr/>
        </p:nvSpPr>
        <p:spPr bwMode="auto">
          <a:xfrm rot="5400000">
            <a:off x="784076" y="351971"/>
            <a:ext cx="287338" cy="287338"/>
          </a:xfrm>
          <a:custGeom>
            <a:avLst/>
            <a:gdLst>
              <a:gd name="T0" fmla="*/ 515 w 903"/>
              <a:gd name="T1" fmla="*/ 619 h 904"/>
              <a:gd name="T2" fmla="*/ 486 w 903"/>
              <a:gd name="T3" fmla="*/ 580 h 904"/>
              <a:gd name="T4" fmla="*/ 488 w 903"/>
              <a:gd name="T5" fmla="*/ 528 h 904"/>
              <a:gd name="T6" fmla="*/ 521 w 903"/>
              <a:gd name="T7" fmla="*/ 491 h 904"/>
              <a:gd name="T8" fmla="*/ 573 w 903"/>
              <a:gd name="T9" fmla="*/ 483 h 904"/>
              <a:gd name="T10" fmla="*/ 616 w 903"/>
              <a:gd name="T11" fmla="*/ 509 h 904"/>
              <a:gd name="T12" fmla="*/ 633 w 903"/>
              <a:gd name="T13" fmla="*/ 557 h 904"/>
              <a:gd name="T14" fmla="*/ 616 w 903"/>
              <a:gd name="T15" fmla="*/ 604 h 904"/>
              <a:gd name="T16" fmla="*/ 573 w 903"/>
              <a:gd name="T17" fmla="*/ 631 h 904"/>
              <a:gd name="T18" fmla="*/ 305 w 903"/>
              <a:gd name="T19" fmla="*/ 617 h 904"/>
              <a:gd name="T20" fmla="*/ 288 w 903"/>
              <a:gd name="T21" fmla="*/ 608 h 904"/>
              <a:gd name="T22" fmla="*/ 592 w 903"/>
              <a:gd name="T23" fmla="*/ 290 h 904"/>
              <a:gd name="T24" fmla="*/ 610 w 903"/>
              <a:gd name="T25" fmla="*/ 289 h 904"/>
              <a:gd name="T26" fmla="*/ 617 w 903"/>
              <a:gd name="T27" fmla="*/ 307 h 904"/>
              <a:gd name="T28" fmla="*/ 275 w 903"/>
              <a:gd name="T29" fmla="*/ 324 h 904"/>
              <a:gd name="T30" fmla="*/ 305 w 903"/>
              <a:gd name="T31" fmla="*/ 284 h 904"/>
              <a:gd name="T32" fmla="*/ 354 w 903"/>
              <a:gd name="T33" fmla="*/ 272 h 904"/>
              <a:gd name="T34" fmla="*/ 400 w 903"/>
              <a:gd name="T35" fmla="*/ 293 h 904"/>
              <a:gd name="T36" fmla="*/ 422 w 903"/>
              <a:gd name="T37" fmla="*/ 338 h 904"/>
              <a:gd name="T38" fmla="*/ 409 w 903"/>
              <a:gd name="T39" fmla="*/ 389 h 904"/>
              <a:gd name="T40" fmla="*/ 369 w 903"/>
              <a:gd name="T41" fmla="*/ 418 h 904"/>
              <a:gd name="T42" fmla="*/ 318 w 903"/>
              <a:gd name="T43" fmla="*/ 416 h 904"/>
              <a:gd name="T44" fmla="*/ 280 w 903"/>
              <a:gd name="T45" fmla="*/ 382 h 904"/>
              <a:gd name="T46" fmla="*/ 903 w 903"/>
              <a:gd name="T47" fmla="*/ 452 h 904"/>
              <a:gd name="T48" fmla="*/ 866 w 903"/>
              <a:gd name="T49" fmla="*/ 378 h 904"/>
              <a:gd name="T50" fmla="*/ 875 w 903"/>
              <a:gd name="T51" fmla="*/ 303 h 904"/>
              <a:gd name="T52" fmla="*/ 829 w 903"/>
              <a:gd name="T53" fmla="*/ 234 h 904"/>
              <a:gd name="T54" fmla="*/ 795 w 903"/>
              <a:gd name="T55" fmla="*/ 175 h 904"/>
              <a:gd name="T56" fmla="*/ 750 w 903"/>
              <a:gd name="T57" fmla="*/ 116 h 904"/>
              <a:gd name="T58" fmla="*/ 680 w 903"/>
              <a:gd name="T59" fmla="*/ 110 h 904"/>
              <a:gd name="T60" fmla="*/ 636 w 903"/>
              <a:gd name="T61" fmla="*/ 40 h 904"/>
              <a:gd name="T62" fmla="*/ 552 w 903"/>
              <a:gd name="T63" fmla="*/ 36 h 904"/>
              <a:gd name="T64" fmla="*/ 488 w 903"/>
              <a:gd name="T65" fmla="*/ 8 h 904"/>
              <a:gd name="T66" fmla="*/ 404 w 903"/>
              <a:gd name="T67" fmla="*/ 13 h 904"/>
              <a:gd name="T68" fmla="*/ 340 w 903"/>
              <a:gd name="T69" fmla="*/ 32 h 904"/>
              <a:gd name="T70" fmla="*/ 257 w 903"/>
              <a:gd name="T71" fmla="*/ 47 h 904"/>
              <a:gd name="T72" fmla="*/ 210 w 903"/>
              <a:gd name="T73" fmla="*/ 107 h 904"/>
              <a:gd name="T74" fmla="*/ 146 w 903"/>
              <a:gd name="T75" fmla="*/ 121 h 904"/>
              <a:gd name="T76" fmla="*/ 106 w 903"/>
              <a:gd name="T77" fmla="*/ 187 h 904"/>
              <a:gd name="T78" fmla="*/ 64 w 903"/>
              <a:gd name="T79" fmla="*/ 241 h 904"/>
              <a:gd name="T80" fmla="*/ 28 w 903"/>
              <a:gd name="T81" fmla="*/ 316 h 904"/>
              <a:gd name="T82" fmla="*/ 29 w 903"/>
              <a:gd name="T83" fmla="*/ 386 h 904"/>
              <a:gd name="T84" fmla="*/ 1 w 903"/>
              <a:gd name="T85" fmla="*/ 464 h 904"/>
              <a:gd name="T86" fmla="*/ 48 w 903"/>
              <a:gd name="T87" fmla="*/ 531 h 904"/>
              <a:gd name="T88" fmla="*/ 30 w 903"/>
              <a:gd name="T89" fmla="*/ 613 h 904"/>
              <a:gd name="T90" fmla="*/ 86 w 903"/>
              <a:gd name="T91" fmla="*/ 674 h 904"/>
              <a:gd name="T92" fmla="*/ 113 w 903"/>
              <a:gd name="T93" fmla="*/ 740 h 904"/>
              <a:gd name="T94" fmla="*/ 162 w 903"/>
              <a:gd name="T95" fmla="*/ 791 h 904"/>
              <a:gd name="T96" fmla="*/ 225 w 903"/>
              <a:gd name="T97" fmla="*/ 806 h 904"/>
              <a:gd name="T98" fmla="*/ 279 w 903"/>
              <a:gd name="T99" fmla="*/ 869 h 904"/>
              <a:gd name="T100" fmla="*/ 362 w 903"/>
              <a:gd name="T101" fmla="*/ 862 h 904"/>
              <a:gd name="T102" fmla="*/ 427 w 903"/>
              <a:gd name="T103" fmla="*/ 900 h 904"/>
              <a:gd name="T104" fmla="*/ 510 w 903"/>
              <a:gd name="T105" fmla="*/ 883 h 904"/>
              <a:gd name="T106" fmla="*/ 576 w 903"/>
              <a:gd name="T107" fmla="*/ 875 h 904"/>
              <a:gd name="T108" fmla="*/ 655 w 903"/>
              <a:gd name="T109" fmla="*/ 848 h 904"/>
              <a:gd name="T110" fmla="*/ 707 w 903"/>
              <a:gd name="T111" fmla="*/ 797 h 904"/>
              <a:gd name="T112" fmla="*/ 765 w 903"/>
              <a:gd name="T113" fmla="*/ 777 h 904"/>
              <a:gd name="T114" fmla="*/ 798 w 903"/>
              <a:gd name="T115" fmla="*/ 704 h 904"/>
              <a:gd name="T116" fmla="*/ 848 w 903"/>
              <a:gd name="T117" fmla="*/ 655 h 904"/>
              <a:gd name="T118" fmla="*/ 875 w 903"/>
              <a:gd name="T119" fmla="*/ 575 h 904"/>
              <a:gd name="T120" fmla="*/ 883 w 903"/>
              <a:gd name="T121" fmla="*/ 509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904">
                <a:moveTo>
                  <a:pt x="558" y="632"/>
                </a:moveTo>
                <a:lnTo>
                  <a:pt x="549" y="632"/>
                </a:lnTo>
                <a:lnTo>
                  <a:pt x="542" y="631"/>
                </a:lnTo>
                <a:lnTo>
                  <a:pt x="535" y="629"/>
                </a:lnTo>
                <a:lnTo>
                  <a:pt x="528" y="627"/>
                </a:lnTo>
                <a:lnTo>
                  <a:pt x="521" y="624"/>
                </a:lnTo>
                <a:lnTo>
                  <a:pt x="515" y="619"/>
                </a:lnTo>
                <a:lnTo>
                  <a:pt x="510" y="615"/>
                </a:lnTo>
                <a:lnTo>
                  <a:pt x="504" y="610"/>
                </a:lnTo>
                <a:lnTo>
                  <a:pt x="499" y="604"/>
                </a:lnTo>
                <a:lnTo>
                  <a:pt x="495" y="599"/>
                </a:lnTo>
                <a:lnTo>
                  <a:pt x="491" y="593"/>
                </a:lnTo>
                <a:lnTo>
                  <a:pt x="488" y="586"/>
                </a:lnTo>
                <a:lnTo>
                  <a:pt x="486" y="580"/>
                </a:lnTo>
                <a:lnTo>
                  <a:pt x="484" y="572"/>
                </a:lnTo>
                <a:lnTo>
                  <a:pt x="483" y="565"/>
                </a:lnTo>
                <a:lnTo>
                  <a:pt x="482" y="557"/>
                </a:lnTo>
                <a:lnTo>
                  <a:pt x="483" y="550"/>
                </a:lnTo>
                <a:lnTo>
                  <a:pt x="484" y="542"/>
                </a:lnTo>
                <a:lnTo>
                  <a:pt x="486" y="535"/>
                </a:lnTo>
                <a:lnTo>
                  <a:pt x="488" y="528"/>
                </a:lnTo>
                <a:lnTo>
                  <a:pt x="491" y="521"/>
                </a:lnTo>
                <a:lnTo>
                  <a:pt x="495" y="515"/>
                </a:lnTo>
                <a:lnTo>
                  <a:pt x="499" y="509"/>
                </a:lnTo>
                <a:lnTo>
                  <a:pt x="504" y="504"/>
                </a:lnTo>
                <a:lnTo>
                  <a:pt x="510" y="499"/>
                </a:lnTo>
                <a:lnTo>
                  <a:pt x="515" y="495"/>
                </a:lnTo>
                <a:lnTo>
                  <a:pt x="521" y="491"/>
                </a:lnTo>
                <a:lnTo>
                  <a:pt x="528" y="487"/>
                </a:lnTo>
                <a:lnTo>
                  <a:pt x="535" y="485"/>
                </a:lnTo>
                <a:lnTo>
                  <a:pt x="542" y="483"/>
                </a:lnTo>
                <a:lnTo>
                  <a:pt x="549" y="482"/>
                </a:lnTo>
                <a:lnTo>
                  <a:pt x="558" y="482"/>
                </a:lnTo>
                <a:lnTo>
                  <a:pt x="565" y="482"/>
                </a:lnTo>
                <a:lnTo>
                  <a:pt x="573" y="483"/>
                </a:lnTo>
                <a:lnTo>
                  <a:pt x="579" y="485"/>
                </a:lnTo>
                <a:lnTo>
                  <a:pt x="587" y="487"/>
                </a:lnTo>
                <a:lnTo>
                  <a:pt x="593" y="491"/>
                </a:lnTo>
                <a:lnTo>
                  <a:pt x="600" y="495"/>
                </a:lnTo>
                <a:lnTo>
                  <a:pt x="605" y="499"/>
                </a:lnTo>
                <a:lnTo>
                  <a:pt x="610" y="504"/>
                </a:lnTo>
                <a:lnTo>
                  <a:pt x="616" y="509"/>
                </a:lnTo>
                <a:lnTo>
                  <a:pt x="620" y="515"/>
                </a:lnTo>
                <a:lnTo>
                  <a:pt x="623" y="521"/>
                </a:lnTo>
                <a:lnTo>
                  <a:pt x="626" y="528"/>
                </a:lnTo>
                <a:lnTo>
                  <a:pt x="630" y="535"/>
                </a:lnTo>
                <a:lnTo>
                  <a:pt x="631" y="542"/>
                </a:lnTo>
                <a:lnTo>
                  <a:pt x="632" y="550"/>
                </a:lnTo>
                <a:lnTo>
                  <a:pt x="633" y="557"/>
                </a:lnTo>
                <a:lnTo>
                  <a:pt x="632" y="565"/>
                </a:lnTo>
                <a:lnTo>
                  <a:pt x="631" y="572"/>
                </a:lnTo>
                <a:lnTo>
                  <a:pt x="630" y="580"/>
                </a:lnTo>
                <a:lnTo>
                  <a:pt x="626" y="586"/>
                </a:lnTo>
                <a:lnTo>
                  <a:pt x="623" y="593"/>
                </a:lnTo>
                <a:lnTo>
                  <a:pt x="620" y="599"/>
                </a:lnTo>
                <a:lnTo>
                  <a:pt x="616" y="604"/>
                </a:lnTo>
                <a:lnTo>
                  <a:pt x="610" y="610"/>
                </a:lnTo>
                <a:lnTo>
                  <a:pt x="605" y="615"/>
                </a:lnTo>
                <a:lnTo>
                  <a:pt x="600" y="619"/>
                </a:lnTo>
                <a:lnTo>
                  <a:pt x="593" y="624"/>
                </a:lnTo>
                <a:lnTo>
                  <a:pt x="587" y="627"/>
                </a:lnTo>
                <a:lnTo>
                  <a:pt x="579" y="629"/>
                </a:lnTo>
                <a:lnTo>
                  <a:pt x="573" y="631"/>
                </a:lnTo>
                <a:lnTo>
                  <a:pt x="565" y="632"/>
                </a:lnTo>
                <a:lnTo>
                  <a:pt x="558" y="632"/>
                </a:lnTo>
                <a:lnTo>
                  <a:pt x="558" y="632"/>
                </a:lnTo>
                <a:close/>
                <a:moveTo>
                  <a:pt x="312" y="613"/>
                </a:moveTo>
                <a:lnTo>
                  <a:pt x="310" y="615"/>
                </a:lnTo>
                <a:lnTo>
                  <a:pt x="307" y="616"/>
                </a:lnTo>
                <a:lnTo>
                  <a:pt x="305" y="617"/>
                </a:lnTo>
                <a:lnTo>
                  <a:pt x="301" y="617"/>
                </a:lnTo>
                <a:lnTo>
                  <a:pt x="298" y="617"/>
                </a:lnTo>
                <a:lnTo>
                  <a:pt x="296" y="616"/>
                </a:lnTo>
                <a:lnTo>
                  <a:pt x="293" y="615"/>
                </a:lnTo>
                <a:lnTo>
                  <a:pt x="291" y="613"/>
                </a:lnTo>
                <a:lnTo>
                  <a:pt x="289" y="611"/>
                </a:lnTo>
                <a:lnTo>
                  <a:pt x="288" y="608"/>
                </a:lnTo>
                <a:lnTo>
                  <a:pt x="286" y="605"/>
                </a:lnTo>
                <a:lnTo>
                  <a:pt x="286" y="602"/>
                </a:lnTo>
                <a:lnTo>
                  <a:pt x="286" y="599"/>
                </a:lnTo>
                <a:lnTo>
                  <a:pt x="288" y="597"/>
                </a:lnTo>
                <a:lnTo>
                  <a:pt x="289" y="594"/>
                </a:lnTo>
                <a:lnTo>
                  <a:pt x="291" y="591"/>
                </a:lnTo>
                <a:lnTo>
                  <a:pt x="592" y="290"/>
                </a:lnTo>
                <a:lnTo>
                  <a:pt x="594" y="289"/>
                </a:lnTo>
                <a:lnTo>
                  <a:pt x="596" y="287"/>
                </a:lnTo>
                <a:lnTo>
                  <a:pt x="600" y="286"/>
                </a:lnTo>
                <a:lnTo>
                  <a:pt x="603" y="286"/>
                </a:lnTo>
                <a:lnTo>
                  <a:pt x="605" y="286"/>
                </a:lnTo>
                <a:lnTo>
                  <a:pt x="608" y="287"/>
                </a:lnTo>
                <a:lnTo>
                  <a:pt x="610" y="289"/>
                </a:lnTo>
                <a:lnTo>
                  <a:pt x="614" y="290"/>
                </a:lnTo>
                <a:lnTo>
                  <a:pt x="615" y="293"/>
                </a:lnTo>
                <a:lnTo>
                  <a:pt x="617" y="295"/>
                </a:lnTo>
                <a:lnTo>
                  <a:pt x="617" y="299"/>
                </a:lnTo>
                <a:lnTo>
                  <a:pt x="618" y="301"/>
                </a:lnTo>
                <a:lnTo>
                  <a:pt x="617" y="304"/>
                </a:lnTo>
                <a:lnTo>
                  <a:pt x="617" y="307"/>
                </a:lnTo>
                <a:lnTo>
                  <a:pt x="615" y="309"/>
                </a:lnTo>
                <a:lnTo>
                  <a:pt x="614" y="312"/>
                </a:lnTo>
                <a:lnTo>
                  <a:pt x="312" y="613"/>
                </a:lnTo>
                <a:close/>
                <a:moveTo>
                  <a:pt x="271" y="346"/>
                </a:moveTo>
                <a:lnTo>
                  <a:pt x="271" y="338"/>
                </a:lnTo>
                <a:lnTo>
                  <a:pt x="273" y="331"/>
                </a:lnTo>
                <a:lnTo>
                  <a:pt x="275" y="324"/>
                </a:lnTo>
                <a:lnTo>
                  <a:pt x="277" y="317"/>
                </a:lnTo>
                <a:lnTo>
                  <a:pt x="280" y="310"/>
                </a:lnTo>
                <a:lnTo>
                  <a:pt x="284" y="304"/>
                </a:lnTo>
                <a:lnTo>
                  <a:pt x="289" y="299"/>
                </a:lnTo>
                <a:lnTo>
                  <a:pt x="293" y="293"/>
                </a:lnTo>
                <a:lnTo>
                  <a:pt x="298" y="288"/>
                </a:lnTo>
                <a:lnTo>
                  <a:pt x="305" y="284"/>
                </a:lnTo>
                <a:lnTo>
                  <a:pt x="311" y="280"/>
                </a:lnTo>
                <a:lnTo>
                  <a:pt x="318" y="277"/>
                </a:lnTo>
                <a:lnTo>
                  <a:pt x="324" y="274"/>
                </a:lnTo>
                <a:lnTo>
                  <a:pt x="331" y="273"/>
                </a:lnTo>
                <a:lnTo>
                  <a:pt x="339" y="272"/>
                </a:lnTo>
                <a:lnTo>
                  <a:pt x="347" y="271"/>
                </a:lnTo>
                <a:lnTo>
                  <a:pt x="354" y="272"/>
                </a:lnTo>
                <a:lnTo>
                  <a:pt x="362" y="273"/>
                </a:lnTo>
                <a:lnTo>
                  <a:pt x="369" y="274"/>
                </a:lnTo>
                <a:lnTo>
                  <a:pt x="375" y="277"/>
                </a:lnTo>
                <a:lnTo>
                  <a:pt x="382" y="280"/>
                </a:lnTo>
                <a:lnTo>
                  <a:pt x="388" y="284"/>
                </a:lnTo>
                <a:lnTo>
                  <a:pt x="395" y="288"/>
                </a:lnTo>
                <a:lnTo>
                  <a:pt x="400" y="293"/>
                </a:lnTo>
                <a:lnTo>
                  <a:pt x="404" y="299"/>
                </a:lnTo>
                <a:lnTo>
                  <a:pt x="409" y="304"/>
                </a:lnTo>
                <a:lnTo>
                  <a:pt x="413" y="310"/>
                </a:lnTo>
                <a:lnTo>
                  <a:pt x="416" y="317"/>
                </a:lnTo>
                <a:lnTo>
                  <a:pt x="418" y="324"/>
                </a:lnTo>
                <a:lnTo>
                  <a:pt x="421" y="331"/>
                </a:lnTo>
                <a:lnTo>
                  <a:pt x="422" y="338"/>
                </a:lnTo>
                <a:lnTo>
                  <a:pt x="422" y="346"/>
                </a:lnTo>
                <a:lnTo>
                  <a:pt x="422" y="354"/>
                </a:lnTo>
                <a:lnTo>
                  <a:pt x="421" y="362"/>
                </a:lnTo>
                <a:lnTo>
                  <a:pt x="418" y="368"/>
                </a:lnTo>
                <a:lnTo>
                  <a:pt x="416" y="376"/>
                </a:lnTo>
                <a:lnTo>
                  <a:pt x="413" y="382"/>
                </a:lnTo>
                <a:lnTo>
                  <a:pt x="409" y="389"/>
                </a:lnTo>
                <a:lnTo>
                  <a:pt x="404" y="394"/>
                </a:lnTo>
                <a:lnTo>
                  <a:pt x="400" y="399"/>
                </a:lnTo>
                <a:lnTo>
                  <a:pt x="395" y="405"/>
                </a:lnTo>
                <a:lnTo>
                  <a:pt x="388" y="409"/>
                </a:lnTo>
                <a:lnTo>
                  <a:pt x="382" y="412"/>
                </a:lnTo>
                <a:lnTo>
                  <a:pt x="375" y="416"/>
                </a:lnTo>
                <a:lnTo>
                  <a:pt x="369" y="418"/>
                </a:lnTo>
                <a:lnTo>
                  <a:pt x="362" y="420"/>
                </a:lnTo>
                <a:lnTo>
                  <a:pt x="354" y="421"/>
                </a:lnTo>
                <a:lnTo>
                  <a:pt x="347" y="422"/>
                </a:lnTo>
                <a:lnTo>
                  <a:pt x="339" y="421"/>
                </a:lnTo>
                <a:lnTo>
                  <a:pt x="331" y="420"/>
                </a:lnTo>
                <a:lnTo>
                  <a:pt x="324" y="418"/>
                </a:lnTo>
                <a:lnTo>
                  <a:pt x="318" y="416"/>
                </a:lnTo>
                <a:lnTo>
                  <a:pt x="311" y="412"/>
                </a:lnTo>
                <a:lnTo>
                  <a:pt x="305" y="409"/>
                </a:lnTo>
                <a:lnTo>
                  <a:pt x="298" y="405"/>
                </a:lnTo>
                <a:lnTo>
                  <a:pt x="293" y="399"/>
                </a:lnTo>
                <a:lnTo>
                  <a:pt x="289" y="394"/>
                </a:lnTo>
                <a:lnTo>
                  <a:pt x="284" y="389"/>
                </a:lnTo>
                <a:lnTo>
                  <a:pt x="280" y="382"/>
                </a:lnTo>
                <a:lnTo>
                  <a:pt x="277" y="376"/>
                </a:lnTo>
                <a:lnTo>
                  <a:pt x="275" y="368"/>
                </a:lnTo>
                <a:lnTo>
                  <a:pt x="273" y="362"/>
                </a:lnTo>
                <a:lnTo>
                  <a:pt x="271" y="354"/>
                </a:lnTo>
                <a:lnTo>
                  <a:pt x="271" y="346"/>
                </a:lnTo>
                <a:lnTo>
                  <a:pt x="271" y="346"/>
                </a:lnTo>
                <a:close/>
                <a:moveTo>
                  <a:pt x="903" y="452"/>
                </a:moveTo>
                <a:lnTo>
                  <a:pt x="903" y="439"/>
                </a:lnTo>
                <a:lnTo>
                  <a:pt x="900" y="426"/>
                </a:lnTo>
                <a:lnTo>
                  <a:pt x="896" y="416"/>
                </a:lnTo>
                <a:lnTo>
                  <a:pt x="890" y="405"/>
                </a:lnTo>
                <a:lnTo>
                  <a:pt x="883" y="394"/>
                </a:lnTo>
                <a:lnTo>
                  <a:pt x="875" y="386"/>
                </a:lnTo>
                <a:lnTo>
                  <a:pt x="866" y="378"/>
                </a:lnTo>
                <a:lnTo>
                  <a:pt x="855" y="372"/>
                </a:lnTo>
                <a:lnTo>
                  <a:pt x="862" y="362"/>
                </a:lnTo>
                <a:lnTo>
                  <a:pt x="868" y="351"/>
                </a:lnTo>
                <a:lnTo>
                  <a:pt x="872" y="339"/>
                </a:lnTo>
                <a:lnTo>
                  <a:pt x="875" y="328"/>
                </a:lnTo>
                <a:lnTo>
                  <a:pt x="876" y="316"/>
                </a:lnTo>
                <a:lnTo>
                  <a:pt x="875" y="303"/>
                </a:lnTo>
                <a:lnTo>
                  <a:pt x="873" y="291"/>
                </a:lnTo>
                <a:lnTo>
                  <a:pt x="869" y="279"/>
                </a:lnTo>
                <a:lnTo>
                  <a:pt x="863" y="268"/>
                </a:lnTo>
                <a:lnTo>
                  <a:pt x="857" y="258"/>
                </a:lnTo>
                <a:lnTo>
                  <a:pt x="848" y="248"/>
                </a:lnTo>
                <a:lnTo>
                  <a:pt x="839" y="241"/>
                </a:lnTo>
                <a:lnTo>
                  <a:pt x="829" y="234"/>
                </a:lnTo>
                <a:lnTo>
                  <a:pt x="817" y="229"/>
                </a:lnTo>
                <a:lnTo>
                  <a:pt x="807" y="225"/>
                </a:lnTo>
                <a:lnTo>
                  <a:pt x="794" y="224"/>
                </a:lnTo>
                <a:lnTo>
                  <a:pt x="797" y="211"/>
                </a:lnTo>
                <a:lnTo>
                  <a:pt x="798" y="199"/>
                </a:lnTo>
                <a:lnTo>
                  <a:pt x="797" y="187"/>
                </a:lnTo>
                <a:lnTo>
                  <a:pt x="795" y="175"/>
                </a:lnTo>
                <a:lnTo>
                  <a:pt x="792" y="163"/>
                </a:lnTo>
                <a:lnTo>
                  <a:pt x="786" y="153"/>
                </a:lnTo>
                <a:lnTo>
                  <a:pt x="780" y="142"/>
                </a:lnTo>
                <a:lnTo>
                  <a:pt x="771" y="132"/>
                </a:lnTo>
                <a:lnTo>
                  <a:pt x="765" y="126"/>
                </a:lnTo>
                <a:lnTo>
                  <a:pt x="757" y="121"/>
                </a:lnTo>
                <a:lnTo>
                  <a:pt x="750" y="116"/>
                </a:lnTo>
                <a:lnTo>
                  <a:pt x="742" y="113"/>
                </a:lnTo>
                <a:lnTo>
                  <a:pt x="734" y="110"/>
                </a:lnTo>
                <a:lnTo>
                  <a:pt x="725" y="108"/>
                </a:lnTo>
                <a:lnTo>
                  <a:pt x="717" y="107"/>
                </a:lnTo>
                <a:lnTo>
                  <a:pt x="707" y="106"/>
                </a:lnTo>
                <a:lnTo>
                  <a:pt x="694" y="107"/>
                </a:lnTo>
                <a:lnTo>
                  <a:pt x="680" y="110"/>
                </a:lnTo>
                <a:lnTo>
                  <a:pt x="678" y="98"/>
                </a:lnTo>
                <a:lnTo>
                  <a:pt x="675" y="86"/>
                </a:lnTo>
                <a:lnTo>
                  <a:pt x="669" y="74"/>
                </a:lnTo>
                <a:lnTo>
                  <a:pt x="663" y="65"/>
                </a:lnTo>
                <a:lnTo>
                  <a:pt x="655" y="55"/>
                </a:lnTo>
                <a:lnTo>
                  <a:pt x="647" y="48"/>
                </a:lnTo>
                <a:lnTo>
                  <a:pt x="636" y="40"/>
                </a:lnTo>
                <a:lnTo>
                  <a:pt x="624" y="35"/>
                </a:lnTo>
                <a:lnTo>
                  <a:pt x="612" y="30"/>
                </a:lnTo>
                <a:lnTo>
                  <a:pt x="601" y="28"/>
                </a:lnTo>
                <a:lnTo>
                  <a:pt x="588" y="27"/>
                </a:lnTo>
                <a:lnTo>
                  <a:pt x="576" y="28"/>
                </a:lnTo>
                <a:lnTo>
                  <a:pt x="564" y="32"/>
                </a:lnTo>
                <a:lnTo>
                  <a:pt x="552" y="36"/>
                </a:lnTo>
                <a:lnTo>
                  <a:pt x="542" y="41"/>
                </a:lnTo>
                <a:lnTo>
                  <a:pt x="532" y="49"/>
                </a:lnTo>
                <a:lnTo>
                  <a:pt x="526" y="38"/>
                </a:lnTo>
                <a:lnTo>
                  <a:pt x="518" y="28"/>
                </a:lnTo>
                <a:lnTo>
                  <a:pt x="510" y="20"/>
                </a:lnTo>
                <a:lnTo>
                  <a:pt x="499" y="13"/>
                </a:lnTo>
                <a:lnTo>
                  <a:pt x="488" y="8"/>
                </a:lnTo>
                <a:lnTo>
                  <a:pt x="476" y="4"/>
                </a:lnTo>
                <a:lnTo>
                  <a:pt x="464" y="0"/>
                </a:lnTo>
                <a:lnTo>
                  <a:pt x="452" y="0"/>
                </a:lnTo>
                <a:lnTo>
                  <a:pt x="439" y="0"/>
                </a:lnTo>
                <a:lnTo>
                  <a:pt x="427" y="4"/>
                </a:lnTo>
                <a:lnTo>
                  <a:pt x="415" y="8"/>
                </a:lnTo>
                <a:lnTo>
                  <a:pt x="404" y="13"/>
                </a:lnTo>
                <a:lnTo>
                  <a:pt x="395" y="20"/>
                </a:lnTo>
                <a:lnTo>
                  <a:pt x="386" y="28"/>
                </a:lnTo>
                <a:lnTo>
                  <a:pt x="379" y="38"/>
                </a:lnTo>
                <a:lnTo>
                  <a:pt x="371" y="49"/>
                </a:lnTo>
                <a:lnTo>
                  <a:pt x="362" y="41"/>
                </a:lnTo>
                <a:lnTo>
                  <a:pt x="351" y="36"/>
                </a:lnTo>
                <a:lnTo>
                  <a:pt x="340" y="32"/>
                </a:lnTo>
                <a:lnTo>
                  <a:pt x="327" y="28"/>
                </a:lnTo>
                <a:lnTo>
                  <a:pt x="315" y="27"/>
                </a:lnTo>
                <a:lnTo>
                  <a:pt x="304" y="28"/>
                </a:lnTo>
                <a:lnTo>
                  <a:pt x="291" y="30"/>
                </a:lnTo>
                <a:lnTo>
                  <a:pt x="279" y="35"/>
                </a:lnTo>
                <a:lnTo>
                  <a:pt x="268" y="40"/>
                </a:lnTo>
                <a:lnTo>
                  <a:pt x="257" y="47"/>
                </a:lnTo>
                <a:lnTo>
                  <a:pt x="249" y="55"/>
                </a:lnTo>
                <a:lnTo>
                  <a:pt x="240" y="65"/>
                </a:lnTo>
                <a:lnTo>
                  <a:pt x="234" y="74"/>
                </a:lnTo>
                <a:lnTo>
                  <a:pt x="229" y="86"/>
                </a:lnTo>
                <a:lnTo>
                  <a:pt x="225" y="98"/>
                </a:lnTo>
                <a:lnTo>
                  <a:pt x="223" y="110"/>
                </a:lnTo>
                <a:lnTo>
                  <a:pt x="210" y="107"/>
                </a:lnTo>
                <a:lnTo>
                  <a:pt x="196" y="106"/>
                </a:lnTo>
                <a:lnTo>
                  <a:pt x="188" y="107"/>
                </a:lnTo>
                <a:lnTo>
                  <a:pt x="179" y="108"/>
                </a:lnTo>
                <a:lnTo>
                  <a:pt x="171" y="110"/>
                </a:lnTo>
                <a:lnTo>
                  <a:pt x="162" y="113"/>
                </a:lnTo>
                <a:lnTo>
                  <a:pt x="155" y="116"/>
                </a:lnTo>
                <a:lnTo>
                  <a:pt x="146" y="121"/>
                </a:lnTo>
                <a:lnTo>
                  <a:pt x="140" y="126"/>
                </a:lnTo>
                <a:lnTo>
                  <a:pt x="133" y="132"/>
                </a:lnTo>
                <a:lnTo>
                  <a:pt x="125" y="142"/>
                </a:lnTo>
                <a:lnTo>
                  <a:pt x="117" y="153"/>
                </a:lnTo>
                <a:lnTo>
                  <a:pt x="113" y="163"/>
                </a:lnTo>
                <a:lnTo>
                  <a:pt x="108" y="175"/>
                </a:lnTo>
                <a:lnTo>
                  <a:pt x="106" y="187"/>
                </a:lnTo>
                <a:lnTo>
                  <a:pt x="106" y="199"/>
                </a:lnTo>
                <a:lnTo>
                  <a:pt x="107" y="211"/>
                </a:lnTo>
                <a:lnTo>
                  <a:pt x="109" y="224"/>
                </a:lnTo>
                <a:lnTo>
                  <a:pt x="98" y="225"/>
                </a:lnTo>
                <a:lnTo>
                  <a:pt x="86" y="229"/>
                </a:lnTo>
                <a:lnTo>
                  <a:pt x="75" y="234"/>
                </a:lnTo>
                <a:lnTo>
                  <a:pt x="64" y="241"/>
                </a:lnTo>
                <a:lnTo>
                  <a:pt x="56" y="248"/>
                </a:lnTo>
                <a:lnTo>
                  <a:pt x="47" y="258"/>
                </a:lnTo>
                <a:lnTo>
                  <a:pt x="40" y="268"/>
                </a:lnTo>
                <a:lnTo>
                  <a:pt x="34" y="279"/>
                </a:lnTo>
                <a:lnTo>
                  <a:pt x="30" y="291"/>
                </a:lnTo>
                <a:lnTo>
                  <a:pt x="28" y="303"/>
                </a:lnTo>
                <a:lnTo>
                  <a:pt x="28" y="316"/>
                </a:lnTo>
                <a:lnTo>
                  <a:pt x="29" y="328"/>
                </a:lnTo>
                <a:lnTo>
                  <a:pt x="31" y="339"/>
                </a:lnTo>
                <a:lnTo>
                  <a:pt x="35" y="351"/>
                </a:lnTo>
                <a:lnTo>
                  <a:pt x="42" y="362"/>
                </a:lnTo>
                <a:lnTo>
                  <a:pt x="48" y="372"/>
                </a:lnTo>
                <a:lnTo>
                  <a:pt x="39" y="378"/>
                </a:lnTo>
                <a:lnTo>
                  <a:pt x="29" y="386"/>
                </a:lnTo>
                <a:lnTo>
                  <a:pt x="20" y="394"/>
                </a:lnTo>
                <a:lnTo>
                  <a:pt x="14" y="405"/>
                </a:lnTo>
                <a:lnTo>
                  <a:pt x="8" y="416"/>
                </a:lnTo>
                <a:lnTo>
                  <a:pt x="3" y="427"/>
                </a:lnTo>
                <a:lnTo>
                  <a:pt x="1" y="439"/>
                </a:lnTo>
                <a:lnTo>
                  <a:pt x="0" y="452"/>
                </a:lnTo>
                <a:lnTo>
                  <a:pt x="1" y="464"/>
                </a:lnTo>
                <a:lnTo>
                  <a:pt x="3" y="477"/>
                </a:lnTo>
                <a:lnTo>
                  <a:pt x="8" y="488"/>
                </a:lnTo>
                <a:lnTo>
                  <a:pt x="14" y="499"/>
                </a:lnTo>
                <a:lnTo>
                  <a:pt x="20" y="509"/>
                </a:lnTo>
                <a:lnTo>
                  <a:pt x="29" y="517"/>
                </a:lnTo>
                <a:lnTo>
                  <a:pt x="38" y="525"/>
                </a:lnTo>
                <a:lnTo>
                  <a:pt x="48" y="531"/>
                </a:lnTo>
                <a:lnTo>
                  <a:pt x="41" y="542"/>
                </a:lnTo>
                <a:lnTo>
                  <a:pt x="35" y="553"/>
                </a:lnTo>
                <a:lnTo>
                  <a:pt x="31" y="564"/>
                </a:lnTo>
                <a:lnTo>
                  <a:pt x="29" y="575"/>
                </a:lnTo>
                <a:lnTo>
                  <a:pt x="28" y="588"/>
                </a:lnTo>
                <a:lnTo>
                  <a:pt x="28" y="600"/>
                </a:lnTo>
                <a:lnTo>
                  <a:pt x="30" y="613"/>
                </a:lnTo>
                <a:lnTo>
                  <a:pt x="34" y="625"/>
                </a:lnTo>
                <a:lnTo>
                  <a:pt x="40" y="635"/>
                </a:lnTo>
                <a:lnTo>
                  <a:pt x="47" y="646"/>
                </a:lnTo>
                <a:lnTo>
                  <a:pt x="56" y="655"/>
                </a:lnTo>
                <a:lnTo>
                  <a:pt x="64" y="663"/>
                </a:lnTo>
                <a:lnTo>
                  <a:pt x="75" y="670"/>
                </a:lnTo>
                <a:lnTo>
                  <a:pt x="86" y="674"/>
                </a:lnTo>
                <a:lnTo>
                  <a:pt x="98" y="678"/>
                </a:lnTo>
                <a:lnTo>
                  <a:pt x="109" y="681"/>
                </a:lnTo>
                <a:lnTo>
                  <a:pt x="107" y="692"/>
                </a:lnTo>
                <a:lnTo>
                  <a:pt x="106" y="704"/>
                </a:lnTo>
                <a:lnTo>
                  <a:pt x="106" y="716"/>
                </a:lnTo>
                <a:lnTo>
                  <a:pt x="108" y="729"/>
                </a:lnTo>
                <a:lnTo>
                  <a:pt x="113" y="740"/>
                </a:lnTo>
                <a:lnTo>
                  <a:pt x="118" y="751"/>
                </a:lnTo>
                <a:lnTo>
                  <a:pt x="125" y="761"/>
                </a:lnTo>
                <a:lnTo>
                  <a:pt x="133" y="771"/>
                </a:lnTo>
                <a:lnTo>
                  <a:pt x="140" y="777"/>
                </a:lnTo>
                <a:lnTo>
                  <a:pt x="147" y="782"/>
                </a:lnTo>
                <a:lnTo>
                  <a:pt x="155" y="787"/>
                </a:lnTo>
                <a:lnTo>
                  <a:pt x="162" y="791"/>
                </a:lnTo>
                <a:lnTo>
                  <a:pt x="171" y="794"/>
                </a:lnTo>
                <a:lnTo>
                  <a:pt x="179" y="796"/>
                </a:lnTo>
                <a:lnTo>
                  <a:pt x="188" y="797"/>
                </a:lnTo>
                <a:lnTo>
                  <a:pt x="196" y="797"/>
                </a:lnTo>
                <a:lnTo>
                  <a:pt x="210" y="796"/>
                </a:lnTo>
                <a:lnTo>
                  <a:pt x="223" y="793"/>
                </a:lnTo>
                <a:lnTo>
                  <a:pt x="225" y="806"/>
                </a:lnTo>
                <a:lnTo>
                  <a:pt x="229" y="818"/>
                </a:lnTo>
                <a:lnTo>
                  <a:pt x="234" y="829"/>
                </a:lnTo>
                <a:lnTo>
                  <a:pt x="240" y="838"/>
                </a:lnTo>
                <a:lnTo>
                  <a:pt x="248" y="848"/>
                </a:lnTo>
                <a:lnTo>
                  <a:pt x="257" y="856"/>
                </a:lnTo>
                <a:lnTo>
                  <a:pt x="268" y="863"/>
                </a:lnTo>
                <a:lnTo>
                  <a:pt x="279" y="869"/>
                </a:lnTo>
                <a:lnTo>
                  <a:pt x="291" y="873"/>
                </a:lnTo>
                <a:lnTo>
                  <a:pt x="304" y="875"/>
                </a:lnTo>
                <a:lnTo>
                  <a:pt x="315" y="876"/>
                </a:lnTo>
                <a:lnTo>
                  <a:pt x="327" y="875"/>
                </a:lnTo>
                <a:lnTo>
                  <a:pt x="340" y="871"/>
                </a:lnTo>
                <a:lnTo>
                  <a:pt x="351" y="868"/>
                </a:lnTo>
                <a:lnTo>
                  <a:pt x="362" y="862"/>
                </a:lnTo>
                <a:lnTo>
                  <a:pt x="371" y="855"/>
                </a:lnTo>
                <a:lnTo>
                  <a:pt x="379" y="865"/>
                </a:lnTo>
                <a:lnTo>
                  <a:pt x="386" y="875"/>
                </a:lnTo>
                <a:lnTo>
                  <a:pt x="395" y="883"/>
                </a:lnTo>
                <a:lnTo>
                  <a:pt x="404" y="890"/>
                </a:lnTo>
                <a:lnTo>
                  <a:pt x="415" y="896"/>
                </a:lnTo>
                <a:lnTo>
                  <a:pt x="427" y="900"/>
                </a:lnTo>
                <a:lnTo>
                  <a:pt x="439" y="903"/>
                </a:lnTo>
                <a:lnTo>
                  <a:pt x="452" y="904"/>
                </a:lnTo>
                <a:lnTo>
                  <a:pt x="464" y="903"/>
                </a:lnTo>
                <a:lnTo>
                  <a:pt x="476" y="899"/>
                </a:lnTo>
                <a:lnTo>
                  <a:pt x="488" y="896"/>
                </a:lnTo>
                <a:lnTo>
                  <a:pt x="499" y="890"/>
                </a:lnTo>
                <a:lnTo>
                  <a:pt x="510" y="883"/>
                </a:lnTo>
                <a:lnTo>
                  <a:pt x="518" y="875"/>
                </a:lnTo>
                <a:lnTo>
                  <a:pt x="526" y="865"/>
                </a:lnTo>
                <a:lnTo>
                  <a:pt x="532" y="855"/>
                </a:lnTo>
                <a:lnTo>
                  <a:pt x="542" y="862"/>
                </a:lnTo>
                <a:lnTo>
                  <a:pt x="552" y="868"/>
                </a:lnTo>
                <a:lnTo>
                  <a:pt x="564" y="871"/>
                </a:lnTo>
                <a:lnTo>
                  <a:pt x="576" y="875"/>
                </a:lnTo>
                <a:lnTo>
                  <a:pt x="588" y="876"/>
                </a:lnTo>
                <a:lnTo>
                  <a:pt x="601" y="875"/>
                </a:lnTo>
                <a:lnTo>
                  <a:pt x="612" y="873"/>
                </a:lnTo>
                <a:lnTo>
                  <a:pt x="624" y="869"/>
                </a:lnTo>
                <a:lnTo>
                  <a:pt x="636" y="863"/>
                </a:lnTo>
                <a:lnTo>
                  <a:pt x="647" y="856"/>
                </a:lnTo>
                <a:lnTo>
                  <a:pt x="655" y="848"/>
                </a:lnTo>
                <a:lnTo>
                  <a:pt x="663" y="838"/>
                </a:lnTo>
                <a:lnTo>
                  <a:pt x="669" y="829"/>
                </a:lnTo>
                <a:lnTo>
                  <a:pt x="675" y="818"/>
                </a:lnTo>
                <a:lnTo>
                  <a:pt x="678" y="806"/>
                </a:lnTo>
                <a:lnTo>
                  <a:pt x="680" y="793"/>
                </a:lnTo>
                <a:lnTo>
                  <a:pt x="694" y="796"/>
                </a:lnTo>
                <a:lnTo>
                  <a:pt x="707" y="797"/>
                </a:lnTo>
                <a:lnTo>
                  <a:pt x="717" y="797"/>
                </a:lnTo>
                <a:lnTo>
                  <a:pt x="725" y="796"/>
                </a:lnTo>
                <a:lnTo>
                  <a:pt x="734" y="794"/>
                </a:lnTo>
                <a:lnTo>
                  <a:pt x="742" y="791"/>
                </a:lnTo>
                <a:lnTo>
                  <a:pt x="750" y="787"/>
                </a:lnTo>
                <a:lnTo>
                  <a:pt x="757" y="782"/>
                </a:lnTo>
                <a:lnTo>
                  <a:pt x="765" y="777"/>
                </a:lnTo>
                <a:lnTo>
                  <a:pt x="771" y="771"/>
                </a:lnTo>
                <a:lnTo>
                  <a:pt x="780" y="761"/>
                </a:lnTo>
                <a:lnTo>
                  <a:pt x="786" y="751"/>
                </a:lnTo>
                <a:lnTo>
                  <a:pt x="792" y="740"/>
                </a:lnTo>
                <a:lnTo>
                  <a:pt x="795" y="729"/>
                </a:lnTo>
                <a:lnTo>
                  <a:pt x="797" y="716"/>
                </a:lnTo>
                <a:lnTo>
                  <a:pt x="798" y="704"/>
                </a:lnTo>
                <a:lnTo>
                  <a:pt x="797" y="692"/>
                </a:lnTo>
                <a:lnTo>
                  <a:pt x="794" y="681"/>
                </a:lnTo>
                <a:lnTo>
                  <a:pt x="807" y="678"/>
                </a:lnTo>
                <a:lnTo>
                  <a:pt x="817" y="674"/>
                </a:lnTo>
                <a:lnTo>
                  <a:pt x="829" y="670"/>
                </a:lnTo>
                <a:lnTo>
                  <a:pt x="839" y="663"/>
                </a:lnTo>
                <a:lnTo>
                  <a:pt x="848" y="655"/>
                </a:lnTo>
                <a:lnTo>
                  <a:pt x="857" y="646"/>
                </a:lnTo>
                <a:lnTo>
                  <a:pt x="863" y="635"/>
                </a:lnTo>
                <a:lnTo>
                  <a:pt x="869" y="625"/>
                </a:lnTo>
                <a:lnTo>
                  <a:pt x="873" y="613"/>
                </a:lnTo>
                <a:lnTo>
                  <a:pt x="875" y="600"/>
                </a:lnTo>
                <a:lnTo>
                  <a:pt x="876" y="588"/>
                </a:lnTo>
                <a:lnTo>
                  <a:pt x="875" y="575"/>
                </a:lnTo>
                <a:lnTo>
                  <a:pt x="872" y="564"/>
                </a:lnTo>
                <a:lnTo>
                  <a:pt x="868" y="553"/>
                </a:lnTo>
                <a:lnTo>
                  <a:pt x="862" y="542"/>
                </a:lnTo>
                <a:lnTo>
                  <a:pt x="855" y="531"/>
                </a:lnTo>
                <a:lnTo>
                  <a:pt x="866" y="525"/>
                </a:lnTo>
                <a:lnTo>
                  <a:pt x="875" y="517"/>
                </a:lnTo>
                <a:lnTo>
                  <a:pt x="883" y="509"/>
                </a:lnTo>
                <a:lnTo>
                  <a:pt x="890" y="499"/>
                </a:lnTo>
                <a:lnTo>
                  <a:pt x="896" y="488"/>
                </a:lnTo>
                <a:lnTo>
                  <a:pt x="900" y="477"/>
                </a:lnTo>
                <a:lnTo>
                  <a:pt x="903" y="464"/>
                </a:lnTo>
                <a:lnTo>
                  <a:pt x="903" y="4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TextBox 35">
            <a:extLst>
              <a:ext uri="{FF2B5EF4-FFF2-40B4-BE49-F238E27FC236}">
                <a16:creationId xmlns:a16="http://schemas.microsoft.com/office/drawing/2014/main" id="{BA385BBC-20D6-79B8-4010-261F6A8AE4BA}"/>
              </a:ext>
            </a:extLst>
          </p:cNvPr>
          <p:cNvSpPr txBox="1"/>
          <p:nvPr/>
        </p:nvSpPr>
        <p:spPr>
          <a:xfrm>
            <a:off x="1227866" y="315329"/>
            <a:ext cx="1327075" cy="369332"/>
          </a:xfrm>
          <a:prstGeom prst="rect">
            <a:avLst/>
          </a:prstGeom>
          <a:noFill/>
        </p:spPr>
        <p:txBody>
          <a:bodyPr wrap="square" rtlCol="0">
            <a:spAutoFit/>
          </a:bodyPr>
          <a:lstStyle/>
          <a:p>
            <a:r>
              <a:rPr lang="en-US" dirty="0">
                <a:solidFill>
                  <a:schemeClr val="bg1"/>
                </a:solidFill>
              </a:rPr>
              <a:t>Editing a file</a:t>
            </a:r>
            <a:endParaRPr lang="en-IN" dirty="0">
              <a:solidFill>
                <a:schemeClr val="bg1"/>
              </a:solidFill>
            </a:endParaRPr>
          </a:p>
        </p:txBody>
      </p:sp>
      <p:sp>
        <p:nvSpPr>
          <p:cNvPr id="8" name="TextBox 7">
            <a:extLst>
              <a:ext uri="{FF2B5EF4-FFF2-40B4-BE49-F238E27FC236}">
                <a16:creationId xmlns:a16="http://schemas.microsoft.com/office/drawing/2014/main" id="{0A446192-AD4E-6E2F-408A-3FAD7D983B56}"/>
              </a:ext>
            </a:extLst>
          </p:cNvPr>
          <p:cNvSpPr txBox="1"/>
          <p:nvPr/>
        </p:nvSpPr>
        <p:spPr>
          <a:xfrm>
            <a:off x="690563" y="740112"/>
            <a:ext cx="2509838" cy="646331"/>
          </a:xfrm>
          <a:prstGeom prst="rect">
            <a:avLst/>
          </a:prstGeom>
          <a:noFill/>
        </p:spPr>
        <p:txBody>
          <a:bodyPr wrap="square">
            <a:spAutoFit/>
          </a:bodyPr>
          <a:lstStyle/>
          <a:p>
            <a:r>
              <a:rPr lang="en-US" dirty="0"/>
              <a:t>Using find and replace:</a:t>
            </a:r>
            <a:r>
              <a:rPr lang="en-US" dirty="0">
                <a:solidFill>
                  <a:schemeClr val="bg1"/>
                </a:solidFill>
              </a:rPr>
              <a:t> a file</a:t>
            </a:r>
            <a:endParaRPr lang="en-IN" dirty="0">
              <a:solidFill>
                <a:schemeClr val="bg1"/>
              </a:solidFill>
            </a:endParaRPr>
          </a:p>
        </p:txBody>
      </p:sp>
      <p:pic>
        <p:nvPicPr>
          <p:cNvPr id="13" name="Picture 12">
            <a:extLst>
              <a:ext uri="{FF2B5EF4-FFF2-40B4-BE49-F238E27FC236}">
                <a16:creationId xmlns:a16="http://schemas.microsoft.com/office/drawing/2014/main" id="{C84350AE-5105-F55E-2978-8B946F12ADD9}"/>
              </a:ext>
            </a:extLst>
          </p:cNvPr>
          <p:cNvPicPr>
            <a:picLocks noChangeAspect="1"/>
          </p:cNvPicPr>
          <p:nvPr/>
        </p:nvPicPr>
        <p:blipFill>
          <a:blip r:embed="rId2"/>
          <a:stretch>
            <a:fillRect/>
          </a:stretch>
        </p:blipFill>
        <p:spPr>
          <a:xfrm>
            <a:off x="742950" y="1079258"/>
            <a:ext cx="4502901" cy="1879095"/>
          </a:xfrm>
          <a:prstGeom prst="rect">
            <a:avLst/>
          </a:prstGeom>
        </p:spPr>
      </p:pic>
      <p:pic>
        <p:nvPicPr>
          <p:cNvPr id="15" name="Picture 14">
            <a:extLst>
              <a:ext uri="{FF2B5EF4-FFF2-40B4-BE49-F238E27FC236}">
                <a16:creationId xmlns:a16="http://schemas.microsoft.com/office/drawing/2014/main" id="{02B1F87E-02D6-7EB4-7A27-49DD71D9A497}"/>
              </a:ext>
            </a:extLst>
          </p:cNvPr>
          <p:cNvPicPr>
            <a:picLocks noChangeAspect="1"/>
          </p:cNvPicPr>
          <p:nvPr/>
        </p:nvPicPr>
        <p:blipFill>
          <a:blip r:embed="rId3"/>
          <a:stretch>
            <a:fillRect/>
          </a:stretch>
        </p:blipFill>
        <p:spPr>
          <a:xfrm>
            <a:off x="3368036" y="2380703"/>
            <a:ext cx="4746217" cy="2774003"/>
          </a:xfrm>
          <a:prstGeom prst="rect">
            <a:avLst/>
          </a:prstGeom>
        </p:spPr>
      </p:pic>
      <p:pic>
        <p:nvPicPr>
          <p:cNvPr id="17" name="Picture 16">
            <a:extLst>
              <a:ext uri="{FF2B5EF4-FFF2-40B4-BE49-F238E27FC236}">
                <a16:creationId xmlns:a16="http://schemas.microsoft.com/office/drawing/2014/main" id="{5D880130-44DC-5583-741C-38BA4C37C588}"/>
              </a:ext>
            </a:extLst>
          </p:cNvPr>
          <p:cNvPicPr>
            <a:picLocks noChangeAspect="1"/>
          </p:cNvPicPr>
          <p:nvPr/>
        </p:nvPicPr>
        <p:blipFill>
          <a:blip r:embed="rId4"/>
          <a:stretch>
            <a:fillRect/>
          </a:stretch>
        </p:blipFill>
        <p:spPr>
          <a:xfrm>
            <a:off x="7637930" y="4078904"/>
            <a:ext cx="4512342" cy="2753432"/>
          </a:xfrm>
          <a:prstGeom prst="rect">
            <a:avLst/>
          </a:prstGeom>
        </p:spPr>
      </p:pic>
      <p:sp>
        <p:nvSpPr>
          <p:cNvPr id="19" name="Arrow: Curved Down 18">
            <a:extLst>
              <a:ext uri="{FF2B5EF4-FFF2-40B4-BE49-F238E27FC236}">
                <a16:creationId xmlns:a16="http://schemas.microsoft.com/office/drawing/2014/main" id="{3BCF2A47-BB59-463B-C5F8-DAAB1C05D66E}"/>
              </a:ext>
            </a:extLst>
          </p:cNvPr>
          <p:cNvSpPr/>
          <p:nvPr/>
        </p:nvSpPr>
        <p:spPr>
          <a:xfrm rot="2583638">
            <a:off x="5313185" y="1457710"/>
            <a:ext cx="1568824" cy="806823"/>
          </a:xfrm>
          <a:prstGeom prst="curved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Arrow: Curved Down 19">
            <a:extLst>
              <a:ext uri="{FF2B5EF4-FFF2-40B4-BE49-F238E27FC236}">
                <a16:creationId xmlns:a16="http://schemas.microsoft.com/office/drawing/2014/main" id="{3798CCE2-A254-9254-26D0-F27E2A9E1150}"/>
              </a:ext>
            </a:extLst>
          </p:cNvPr>
          <p:cNvSpPr/>
          <p:nvPr/>
        </p:nvSpPr>
        <p:spPr>
          <a:xfrm rot="2583638">
            <a:off x="8178394" y="3118350"/>
            <a:ext cx="1568824" cy="806823"/>
          </a:xfrm>
          <a:prstGeom prst="curved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6306A44A-DF42-E391-8780-67BBF02889C5}"/>
              </a:ext>
            </a:extLst>
          </p:cNvPr>
          <p:cNvCxnSpPr>
            <a:cxnSpLocks/>
          </p:cNvCxnSpPr>
          <p:nvPr/>
        </p:nvCxnSpPr>
        <p:spPr>
          <a:xfrm>
            <a:off x="0" y="492586"/>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CCE3EEC-5A0F-5B68-4381-BE2BB02F9972}"/>
              </a:ext>
            </a:extLst>
          </p:cNvPr>
          <p:cNvCxnSpPr>
            <a:cxnSpLocks/>
          </p:cNvCxnSpPr>
          <p:nvPr/>
        </p:nvCxnSpPr>
        <p:spPr>
          <a:xfrm>
            <a:off x="11501437" y="752562"/>
            <a:ext cx="690563"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94FB170-BDD0-5B3A-E888-67B1F674CE67}"/>
              </a:ext>
            </a:extLst>
          </p:cNvPr>
          <p:cNvCxnSpPr>
            <a:cxnSpLocks/>
          </p:cNvCxnSpPr>
          <p:nvPr/>
        </p:nvCxnSpPr>
        <p:spPr>
          <a:xfrm>
            <a:off x="10587318" y="531260"/>
            <a:ext cx="160468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90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4"/>
                                        </p:tgtEl>
                                      </p:cBhvr>
                                    </p:animEffect>
                                    <p:animScale>
                                      <p:cBhvr>
                                        <p:cTn id="10" dur="250" autoRev="1" fill="hold"/>
                                        <p:tgtEl>
                                          <p:spTgt spid="34"/>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2"/>
                                        </p:tgtEl>
                                      </p:cBhvr>
                                    </p:animEffect>
                                    <p:animScale>
                                      <p:cBhvr>
                                        <p:cTn id="13" dur="250" autoRev="1" fill="hold"/>
                                        <p:tgtEl>
                                          <p:spTgt spid="22"/>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24"/>
                                        </p:tgtEl>
                                      </p:cBhvr>
                                    </p:animEffect>
                                    <p:animScale>
                                      <p:cBhvr>
                                        <p:cTn id="16" dur="250" autoRev="1" fill="hold"/>
                                        <p:tgtEl>
                                          <p:spTgt spid="24"/>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6"/>
                                        </p:tgtEl>
                                      </p:cBhvr>
                                    </p:animEffect>
                                    <p:animScale>
                                      <p:cBhvr>
                                        <p:cTn id="19" dur="250" autoRev="1" fill="hold"/>
                                        <p:tgtEl>
                                          <p:spTgt spid="36"/>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2" grpId="0" animBg="1"/>
      <p:bldP spid="24" grpId="0" animBg="1"/>
      <p:bldP spid="36" grpId="0"/>
      <p:bldP spid="8" grpId="0"/>
      <p:bldP spid="19" grpId="0" animBg="1"/>
      <p:bldP spid="20" grpId="0" animBg="1"/>
    </p:bldLst>
  </p:timing>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339</Words>
  <Application>Microsoft Office PowerPoint</Application>
  <PresentationFormat>Widescreen</PresentationFormat>
  <Paragraphs>48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DELL</dc:creator>
  <cp:keywords/>
  <dc:description/>
  <cp:lastModifiedBy>Reshmi Pradeep</cp:lastModifiedBy>
  <cp:revision>101</cp:revision>
  <dcterms:created xsi:type="dcterms:W3CDTF">2018-05-07T03:42:01Z</dcterms:created>
  <dcterms:modified xsi:type="dcterms:W3CDTF">2022-11-17T09:20:24Z</dcterms:modified>
  <cp:category/>
</cp:coreProperties>
</file>